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 id="261" r:id="rId4"/>
    <p:sldId id="285" r:id="rId5"/>
    <p:sldId id="262" r:id="rId6"/>
    <p:sldId id="263" r:id="rId7"/>
    <p:sldId id="287" r:id="rId8"/>
    <p:sldId id="286" r:id="rId9"/>
    <p:sldId id="288" r:id="rId10"/>
    <p:sldId id="289" r:id="rId11"/>
    <p:sldId id="264" r:id="rId12"/>
    <p:sldId id="265" r:id="rId13"/>
    <p:sldId id="266" r:id="rId14"/>
    <p:sldId id="290" r:id="rId15"/>
    <p:sldId id="291" r:id="rId16"/>
    <p:sldId id="267" r:id="rId17"/>
    <p:sldId id="268" r:id="rId18"/>
    <p:sldId id="292" r:id="rId19"/>
    <p:sldId id="293" r:id="rId20"/>
    <p:sldId id="295" r:id="rId21"/>
    <p:sldId id="269" r:id="rId22"/>
    <p:sldId id="294" r:id="rId23"/>
    <p:sldId id="270" r:id="rId24"/>
    <p:sldId id="296" r:id="rId25"/>
    <p:sldId id="271" r:id="rId26"/>
    <p:sldId id="272" r:id="rId27"/>
    <p:sldId id="273" r:id="rId28"/>
    <p:sldId id="274" r:id="rId29"/>
    <p:sldId id="297" r:id="rId30"/>
    <p:sldId id="275" r:id="rId31"/>
    <p:sldId id="276" r:id="rId32"/>
    <p:sldId id="298" r:id="rId33"/>
    <p:sldId id="277" r:id="rId34"/>
    <p:sldId id="299" r:id="rId35"/>
    <p:sldId id="300" r:id="rId36"/>
    <p:sldId id="301" r:id="rId37"/>
    <p:sldId id="278" r:id="rId38"/>
    <p:sldId id="279" r:id="rId39"/>
    <p:sldId id="302" r:id="rId40"/>
    <p:sldId id="280" r:id="rId41"/>
    <p:sldId id="303" r:id="rId42"/>
    <p:sldId id="281" r:id="rId43"/>
    <p:sldId id="304" r:id="rId44"/>
    <p:sldId id="282" r:id="rId45"/>
    <p:sldId id="305" r:id="rId46"/>
    <p:sldId id="283" r:id="rId47"/>
    <p:sldId id="306" r:id="rId48"/>
    <p:sldId id="284" r:id="rId49"/>
    <p:sldId id="307" r:id="rId50"/>
    <p:sldId id="260"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1" Type="http://schemas.openxmlformats.org/officeDocument/2006/relationships/image" Target="../media/image6.png"/></Relationships>
</file>

<file path=ppt/diagrams/_rels/data2.xml.rels><?xml version="1.0" encoding="UTF-8" standalone="yes"?>
<Relationships xmlns="http://schemas.openxmlformats.org/package/2006/relationships"><Relationship Id="rId1" Type="http://schemas.openxmlformats.org/officeDocument/2006/relationships/image" Target="../media/image8.png"/></Relationships>
</file>

<file path=ppt/diagrams/_rels/data3.xml.rels><?xml version="1.0" encoding="UTF-8" standalone="yes"?>
<Relationships xmlns="http://schemas.openxmlformats.org/package/2006/relationships"><Relationship Id="rId1" Type="http://schemas.openxmlformats.org/officeDocument/2006/relationships/image" Target="../media/image9.png"/></Relationships>
</file>

<file path=ppt/diagrams/_rels/data4.xml.rels><?xml version="1.0" encoding="UTF-8" standalone="yes"?>
<Relationships xmlns="http://schemas.openxmlformats.org/package/2006/relationships"><Relationship Id="rId1" Type="http://schemas.openxmlformats.org/officeDocument/2006/relationships/image" Target="../media/image10.png"/></Relationships>
</file>

<file path=ppt/diagrams/_rels/data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ata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ata7.xml.rels><?xml version="1.0" encoding="UTF-8" standalone="yes"?>
<Relationships xmlns="http://schemas.openxmlformats.org/package/2006/relationships"><Relationship Id="rId1" Type="http://schemas.openxmlformats.org/officeDocument/2006/relationships/image" Target="../media/image18.png"/></Relationships>
</file>

<file path=ppt/diagrams/_rels/data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diagrams/_rels/data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ata12.xml.rels><?xml version="1.0" encoding="UTF-8" standalone="yes"?>
<Relationships xmlns="http://schemas.openxmlformats.org/package/2006/relationships"><Relationship Id="rId1" Type="http://schemas.openxmlformats.org/officeDocument/2006/relationships/image" Target="../media/image32.png"/></Relationships>
</file>

<file path=ppt/diagrams/_rels/data15.xml.rels><?xml version="1.0" encoding="UTF-8" standalone="yes"?>
<Relationships xmlns="http://schemas.openxmlformats.org/package/2006/relationships"><Relationship Id="rId1" Type="http://schemas.openxmlformats.org/officeDocument/2006/relationships/image" Target="../media/image34.png"/></Relationships>
</file>

<file path=ppt/diagrams/_rels/data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image" Target="../media/image35.png"/></Relationships>
</file>

<file path=ppt/diagrams/_rels/data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ata18.xml.rels><?xml version="1.0" encoding="UTF-8" standalone="yes"?>
<Relationships xmlns="http://schemas.openxmlformats.org/package/2006/relationships"><Relationship Id="rId1" Type="http://schemas.openxmlformats.org/officeDocument/2006/relationships/image" Target="../media/image40.png"/></Relationships>
</file>

<file path=ppt/diagrams/_rels/data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image" Target="../media/image41.png"/></Relationships>
</file>

<file path=ppt/diagrams/_rels/data2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_rels/data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image" Target="../media/image45.png"/></Relationships>
</file>

<file path=ppt/diagrams/_rels/data22.xml.rels><?xml version="1.0" encoding="UTF-8" standalone="yes"?>
<Relationships xmlns="http://schemas.openxmlformats.org/package/2006/relationships"><Relationship Id="rId1" Type="http://schemas.openxmlformats.org/officeDocument/2006/relationships/image" Target="../media/image48.png"/></Relationships>
</file>

<file path=ppt/diagrams/_rels/data23.xml.rels><?xml version="1.0" encoding="UTF-8" standalone="yes"?>
<Relationships xmlns="http://schemas.openxmlformats.org/package/2006/relationships"><Relationship Id="rId1" Type="http://schemas.openxmlformats.org/officeDocument/2006/relationships/image" Target="../media/image50.png"/></Relationships>
</file>

<file path=ppt/diagrams/_rels/data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55.png"/></Relationships>
</file>

<file path=ppt/diagrams/_rels/data26.xml.rels><?xml version="1.0" encoding="UTF-8" standalone="yes"?>
<Relationships xmlns="http://schemas.openxmlformats.org/package/2006/relationships"><Relationship Id="rId1" Type="http://schemas.openxmlformats.org/officeDocument/2006/relationships/image" Target="../media/image58.png"/></Relationships>
</file>

<file path=ppt/diagrams/_rels/data2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image" Target="../media/image59.png"/></Relationships>
</file>

<file path=ppt/diagrams/_rels/data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image" Target="../media/image63.png"/></Relationships>
</file>

<file path=ppt/diagrams/_rels/data32.xml.rels><?xml version="1.0" encoding="UTF-8" standalone="yes"?>
<Relationships xmlns="http://schemas.openxmlformats.org/package/2006/relationships"><Relationship Id="rId1" Type="http://schemas.openxmlformats.org/officeDocument/2006/relationships/image" Target="../media/image65.png"/></Relationships>
</file>

<file path=ppt/diagrams/_rels/data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55.png"/><Relationship Id="rId1" Type="http://schemas.openxmlformats.org/officeDocument/2006/relationships/image" Target="../media/image66.png"/></Relationships>
</file>

<file path=ppt/diagrams/_rels/data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diagrams/_rels/drawing1.xml.rels><?xml version="1.0" encoding="UTF-8" standalone="yes"?>
<Relationships xmlns="http://schemas.openxmlformats.org/package/2006/relationships"><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1" Type="http://schemas.openxmlformats.org/officeDocument/2006/relationships/image" Target="../media/image8.png"/></Relationships>
</file>

<file path=ppt/diagrams/_rels/drawing3.xml.rels><?xml version="1.0" encoding="UTF-8" standalone="yes"?>
<Relationships xmlns="http://schemas.openxmlformats.org/package/2006/relationships"><Relationship Id="rId1" Type="http://schemas.openxmlformats.org/officeDocument/2006/relationships/image" Target="../media/image9.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rawing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diagrams/_rels/drawing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32.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34.png"/></Relationships>
</file>

<file path=ppt/diagrams/_rels/drawing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image" Target="../media/image35.png"/></Relationships>
</file>

<file path=ppt/diagrams/_rels/drawing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rawing18.xml.rels><?xml version="1.0" encoding="UTF-8" standalone="yes"?>
<Relationships xmlns="http://schemas.openxmlformats.org/package/2006/relationships"><Relationship Id="rId1" Type="http://schemas.openxmlformats.org/officeDocument/2006/relationships/image" Target="../media/image40.png"/></Relationships>
</file>

<file path=ppt/diagrams/_rels/drawing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image" Target="../media/image41.png"/></Relationships>
</file>

<file path=ppt/diagrams/_rels/drawing2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_rels/drawing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image" Target="../media/image45.png"/></Relationships>
</file>

<file path=ppt/diagrams/_rels/drawing22.xml.rels><?xml version="1.0" encoding="UTF-8" standalone="yes"?>
<Relationships xmlns="http://schemas.openxmlformats.org/package/2006/relationships"><Relationship Id="rId1" Type="http://schemas.openxmlformats.org/officeDocument/2006/relationships/image" Target="../media/image48.png"/></Relationships>
</file>

<file path=ppt/diagrams/_rels/drawing23.xml.rels><?xml version="1.0" encoding="UTF-8" standalone="yes"?>
<Relationships xmlns="http://schemas.openxmlformats.org/package/2006/relationships"><Relationship Id="rId1" Type="http://schemas.openxmlformats.org/officeDocument/2006/relationships/image" Target="../media/image50.png"/></Relationships>
</file>

<file path=ppt/diagrams/_rels/drawing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55.png"/></Relationships>
</file>

<file path=ppt/diagrams/_rels/drawing26.xml.rels><?xml version="1.0" encoding="UTF-8" standalone="yes"?>
<Relationships xmlns="http://schemas.openxmlformats.org/package/2006/relationships"><Relationship Id="rId1" Type="http://schemas.openxmlformats.org/officeDocument/2006/relationships/image" Target="../media/image58.png"/></Relationships>
</file>

<file path=ppt/diagrams/_rels/drawing2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image" Target="../media/image59.png"/></Relationships>
</file>

<file path=ppt/diagrams/_rels/drawing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image" Target="../media/image63.png"/></Relationships>
</file>

<file path=ppt/diagrams/_rels/drawing32.xml.rels><?xml version="1.0" encoding="UTF-8" standalone="yes"?>
<Relationships xmlns="http://schemas.openxmlformats.org/package/2006/relationships"><Relationship Id="rId1" Type="http://schemas.openxmlformats.org/officeDocument/2006/relationships/image" Target="../media/image65.png"/></Relationships>
</file>

<file path=ppt/diagrams/_rels/drawing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55.png"/><Relationship Id="rId1" Type="http://schemas.openxmlformats.org/officeDocument/2006/relationships/image" Target="../media/image66.png"/></Relationships>
</file>

<file path=ppt/diagrams/_rels/drawing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6F04E3-5774-4227-90E2-E0A6D936F25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61E355F-9E87-46E5-B3E9-01D92CB1DC68}">
      <dgm:prSet/>
      <dgm:spPr/>
      <dgm:t>
        <a:bodyPr/>
        <a:lstStyle/>
        <a:p>
          <a:pPr rtl="0"/>
          <a:r>
            <a:rPr lang="es-CO" dirty="0" smtClean="0"/>
            <a:t>“Bajo la figura de la lluvia temprana y la tardía que cae en los países orientales al tiempo de la siembra y la cosecha, los profetas hebreos predijeron el derramamiento de la gracia espiritual en una medida extraordinaria sobre la iglesia de Dios. </a:t>
          </a:r>
        </a:p>
        <a:p>
          <a:pPr rtl="0"/>
          <a:r>
            <a:rPr lang="es-CO" dirty="0" smtClean="0"/>
            <a:t>El derramamiento del Espíritu en los días de los apóstoles fue el comienzo de la lluvia temprana, y gloriosos fueron los resultados. Hasta el fin del tiempo, la presencia del Espíritu ha de morar con la iglesia fiel”   </a:t>
          </a:r>
          <a:r>
            <a:rPr lang="es-CO" b="1" dirty="0" smtClean="0">
              <a:solidFill>
                <a:srgbClr val="FF0000"/>
              </a:solidFill>
            </a:rPr>
            <a:t>Los hechos de los apóstoles Pág. 45 </a:t>
          </a:r>
          <a:endParaRPr lang="es-CO" b="1" dirty="0">
            <a:solidFill>
              <a:srgbClr val="FF0000"/>
            </a:solidFill>
          </a:endParaRPr>
        </a:p>
      </dgm:t>
    </dgm:pt>
    <dgm:pt modelId="{0FF1EE45-AD01-49BD-8CD9-CCDFC388756C}" type="parTrans" cxnId="{E099411A-3820-47EF-817C-AEF8872B1D34}">
      <dgm:prSet/>
      <dgm:spPr/>
      <dgm:t>
        <a:bodyPr/>
        <a:lstStyle/>
        <a:p>
          <a:endParaRPr lang="es-CO"/>
        </a:p>
      </dgm:t>
    </dgm:pt>
    <dgm:pt modelId="{DE590439-B8F8-49C0-A922-C066B7CBE2D1}" type="sibTrans" cxnId="{E099411A-3820-47EF-817C-AEF8872B1D34}">
      <dgm:prSet/>
      <dgm:spPr/>
      <dgm:t>
        <a:bodyPr/>
        <a:lstStyle/>
        <a:p>
          <a:endParaRPr lang="es-CO"/>
        </a:p>
      </dgm:t>
    </dgm:pt>
    <dgm:pt modelId="{0961347F-52B3-4F1D-AA12-9306D33917FE}">
      <dgm:prSet/>
      <dgm:spPr/>
      <dgm:t>
        <a:bodyPr/>
        <a:lstStyle/>
        <a:p>
          <a:pPr rtl="0"/>
          <a:r>
            <a:rPr lang="es-CO" dirty="0" smtClean="0"/>
            <a:t>“El Señor emplea estas operaciones de la naturaleza para representar la obra del espíritu santo. Como el rocío y la lluvia son dados en primer lugar para hacer que la semilla germine, y luego para madurar la cosecha, así el Espíritu santo es dado para llevar adelante, de una etapa a otra, el proceso de crecimiento espiritual. La maduración del grano representa la terminación de la obra de la gracia de Dios en el alma”        </a:t>
          </a:r>
          <a:r>
            <a:rPr lang="es-CO" b="1" dirty="0" smtClean="0">
              <a:solidFill>
                <a:srgbClr val="FF0000"/>
              </a:solidFill>
            </a:rPr>
            <a:t>Testimonios para los ministros Pág. 515 </a:t>
          </a:r>
          <a:endParaRPr lang="es-CO" b="1" dirty="0">
            <a:solidFill>
              <a:srgbClr val="FF0000"/>
            </a:solidFill>
          </a:endParaRPr>
        </a:p>
      </dgm:t>
    </dgm:pt>
    <dgm:pt modelId="{D65EF505-96BB-4604-925F-AAD3A3A72369}" type="parTrans" cxnId="{FD4138B3-3404-4E32-929F-B504E75B3420}">
      <dgm:prSet/>
      <dgm:spPr/>
      <dgm:t>
        <a:bodyPr/>
        <a:lstStyle/>
        <a:p>
          <a:endParaRPr lang="es-CO"/>
        </a:p>
      </dgm:t>
    </dgm:pt>
    <dgm:pt modelId="{57FE0AD3-E33E-4650-96E2-C912E8C09BF9}" type="sibTrans" cxnId="{FD4138B3-3404-4E32-929F-B504E75B3420}">
      <dgm:prSet/>
      <dgm:spPr/>
      <dgm:t>
        <a:bodyPr/>
        <a:lstStyle/>
        <a:p>
          <a:endParaRPr lang="es-CO"/>
        </a:p>
      </dgm:t>
    </dgm:pt>
    <dgm:pt modelId="{98CE0F37-12D5-463D-8C82-026CA700951F}" type="pres">
      <dgm:prSet presAssocID="{B96F04E3-5774-4227-90E2-E0A6D936F253}" presName="Name0" presStyleCnt="0">
        <dgm:presLayoutVars>
          <dgm:chMax val="7"/>
          <dgm:dir/>
          <dgm:animLvl val="lvl"/>
          <dgm:resizeHandles val="exact"/>
        </dgm:presLayoutVars>
      </dgm:prSet>
      <dgm:spPr/>
      <dgm:t>
        <a:bodyPr/>
        <a:lstStyle/>
        <a:p>
          <a:endParaRPr lang="es-CO"/>
        </a:p>
      </dgm:t>
    </dgm:pt>
    <dgm:pt modelId="{CCA18642-15F8-49A4-8300-5F8540D09CA0}" type="pres">
      <dgm:prSet presAssocID="{E61E355F-9E87-46E5-B3E9-01D92CB1DC68}" presName="circle1" presStyleLbl="node1" presStyleIdx="0" presStyleCnt="1"/>
      <dgm:spPr>
        <a:blipFill rotWithShape="0">
          <a:blip xmlns:r="http://schemas.openxmlformats.org/officeDocument/2006/relationships" r:embed="rId1"/>
          <a:stretch>
            <a:fillRect/>
          </a:stretch>
        </a:blipFill>
      </dgm:spPr>
    </dgm:pt>
    <dgm:pt modelId="{60F57C51-40A6-48A3-ADFF-61D316609135}" type="pres">
      <dgm:prSet presAssocID="{E61E355F-9E87-46E5-B3E9-01D92CB1DC68}" presName="space" presStyleCnt="0"/>
      <dgm:spPr/>
    </dgm:pt>
    <dgm:pt modelId="{1D41BC9B-BA48-40CB-98BF-7D41C17DAF3E}" type="pres">
      <dgm:prSet presAssocID="{E61E355F-9E87-46E5-B3E9-01D92CB1DC68}" presName="rect1" presStyleLbl="alignAcc1" presStyleIdx="0" presStyleCnt="1"/>
      <dgm:spPr/>
      <dgm:t>
        <a:bodyPr/>
        <a:lstStyle/>
        <a:p>
          <a:endParaRPr lang="es-CO"/>
        </a:p>
      </dgm:t>
    </dgm:pt>
    <dgm:pt modelId="{AAE38AED-FAB9-4449-919A-91F17A150EB4}" type="pres">
      <dgm:prSet presAssocID="{E61E355F-9E87-46E5-B3E9-01D92CB1DC68}" presName="rect1ParTx" presStyleLbl="alignAcc1" presStyleIdx="0" presStyleCnt="1">
        <dgm:presLayoutVars>
          <dgm:chMax val="1"/>
          <dgm:bulletEnabled val="1"/>
        </dgm:presLayoutVars>
      </dgm:prSet>
      <dgm:spPr/>
      <dgm:t>
        <a:bodyPr/>
        <a:lstStyle/>
        <a:p>
          <a:endParaRPr lang="es-CO"/>
        </a:p>
      </dgm:t>
    </dgm:pt>
    <dgm:pt modelId="{B83EAC90-A042-421A-A3B8-4EEFDEAF4FA9}" type="pres">
      <dgm:prSet presAssocID="{E61E355F-9E87-46E5-B3E9-01D92CB1DC68}" presName="rect1ChTx" presStyleLbl="alignAcc1" presStyleIdx="0" presStyleCnt="1">
        <dgm:presLayoutVars>
          <dgm:bulletEnabled val="1"/>
        </dgm:presLayoutVars>
      </dgm:prSet>
      <dgm:spPr/>
      <dgm:t>
        <a:bodyPr/>
        <a:lstStyle/>
        <a:p>
          <a:endParaRPr lang="es-CO"/>
        </a:p>
      </dgm:t>
    </dgm:pt>
  </dgm:ptLst>
  <dgm:cxnLst>
    <dgm:cxn modelId="{F0651E98-03CA-479D-AC11-5408F0067B14}" type="presOf" srcId="{0961347F-52B3-4F1D-AA12-9306D33917FE}" destId="{B83EAC90-A042-421A-A3B8-4EEFDEAF4FA9}" srcOrd="0" destOrd="0" presId="urn:microsoft.com/office/officeart/2005/8/layout/target3"/>
    <dgm:cxn modelId="{FD4138B3-3404-4E32-929F-B504E75B3420}" srcId="{E61E355F-9E87-46E5-B3E9-01D92CB1DC68}" destId="{0961347F-52B3-4F1D-AA12-9306D33917FE}" srcOrd="0" destOrd="0" parTransId="{D65EF505-96BB-4604-925F-AAD3A3A72369}" sibTransId="{57FE0AD3-E33E-4650-96E2-C912E8C09BF9}"/>
    <dgm:cxn modelId="{9BE0B1B0-E9B6-4C29-A70A-528B6453CE9D}" type="presOf" srcId="{B96F04E3-5774-4227-90E2-E0A6D936F253}" destId="{98CE0F37-12D5-463D-8C82-026CA700951F}" srcOrd="0" destOrd="0" presId="urn:microsoft.com/office/officeart/2005/8/layout/target3"/>
    <dgm:cxn modelId="{E099411A-3820-47EF-817C-AEF8872B1D34}" srcId="{B96F04E3-5774-4227-90E2-E0A6D936F253}" destId="{E61E355F-9E87-46E5-B3E9-01D92CB1DC68}" srcOrd="0" destOrd="0" parTransId="{0FF1EE45-AD01-49BD-8CD9-CCDFC388756C}" sibTransId="{DE590439-B8F8-49C0-A922-C066B7CBE2D1}"/>
    <dgm:cxn modelId="{62FA116C-3659-4893-94FD-9AB7A2064511}" type="presOf" srcId="{E61E355F-9E87-46E5-B3E9-01D92CB1DC68}" destId="{1D41BC9B-BA48-40CB-98BF-7D41C17DAF3E}" srcOrd="0" destOrd="0" presId="urn:microsoft.com/office/officeart/2005/8/layout/target3"/>
    <dgm:cxn modelId="{2D42700B-0739-46EF-B7BC-008CF47A5D65}" type="presOf" srcId="{E61E355F-9E87-46E5-B3E9-01D92CB1DC68}" destId="{AAE38AED-FAB9-4449-919A-91F17A150EB4}" srcOrd="1" destOrd="0" presId="urn:microsoft.com/office/officeart/2005/8/layout/target3"/>
    <dgm:cxn modelId="{24B1AA94-949F-4E7A-A2D6-39DE5A6B6390}" type="presParOf" srcId="{98CE0F37-12D5-463D-8C82-026CA700951F}" destId="{CCA18642-15F8-49A4-8300-5F8540D09CA0}" srcOrd="0" destOrd="0" presId="urn:microsoft.com/office/officeart/2005/8/layout/target3"/>
    <dgm:cxn modelId="{5DF3A2CB-D270-4094-A244-AE66ECE8868C}" type="presParOf" srcId="{98CE0F37-12D5-463D-8C82-026CA700951F}" destId="{60F57C51-40A6-48A3-ADFF-61D316609135}" srcOrd="1" destOrd="0" presId="urn:microsoft.com/office/officeart/2005/8/layout/target3"/>
    <dgm:cxn modelId="{D385C29B-1997-49C5-A750-D454544EE808}" type="presParOf" srcId="{98CE0F37-12D5-463D-8C82-026CA700951F}" destId="{1D41BC9B-BA48-40CB-98BF-7D41C17DAF3E}" srcOrd="2" destOrd="0" presId="urn:microsoft.com/office/officeart/2005/8/layout/target3"/>
    <dgm:cxn modelId="{DBEED9DE-0DA5-4C2E-84DA-39E0D69E1289}" type="presParOf" srcId="{98CE0F37-12D5-463D-8C82-026CA700951F}" destId="{AAE38AED-FAB9-4449-919A-91F17A150EB4}" srcOrd="3" destOrd="0" presId="urn:microsoft.com/office/officeart/2005/8/layout/target3"/>
    <dgm:cxn modelId="{92A8BE61-8F65-4074-B7B1-AB248EAD2C89}" type="presParOf" srcId="{98CE0F37-12D5-463D-8C82-026CA700951F}" destId="{B83EAC90-A042-421A-A3B8-4EEFDEAF4FA9}"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597503-83D0-49F5-ACA0-B483ACB8A52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78A7436-9C81-4A78-A379-301FEB107252}">
      <dgm:prSet/>
      <dgm:spPr/>
      <dgm:t>
        <a:bodyPr/>
        <a:lstStyle/>
        <a:p>
          <a:pPr rtl="0"/>
          <a:r>
            <a:rPr lang="es-CO" dirty="0" smtClean="0"/>
            <a:t>La germinación de la semilla representa el comienzo de la vida espiritual, y el desarrollo de la planta es una bella figura del crecimiento cristiano. Como en la naturaleza, así también en la gracia no puede haber vida sin crecimiento. La planta debe crecer o morir. </a:t>
          </a:r>
          <a:endParaRPr lang="es-CO" dirty="0"/>
        </a:p>
      </dgm:t>
    </dgm:pt>
    <dgm:pt modelId="{F71EFEA8-92E7-47CA-800D-82DC842BB943}" type="parTrans" cxnId="{9D09CA61-2054-41F1-B634-12B465820059}">
      <dgm:prSet/>
      <dgm:spPr/>
      <dgm:t>
        <a:bodyPr/>
        <a:lstStyle/>
        <a:p>
          <a:endParaRPr lang="es-CO"/>
        </a:p>
      </dgm:t>
    </dgm:pt>
    <dgm:pt modelId="{4E894A33-BA97-4237-B428-CBDBCF0C562A}" type="sibTrans" cxnId="{9D09CA61-2054-41F1-B634-12B465820059}">
      <dgm:prSet/>
      <dgm:spPr/>
      <dgm:t>
        <a:bodyPr/>
        <a:lstStyle/>
        <a:p>
          <a:endParaRPr lang="es-CO"/>
        </a:p>
      </dgm:t>
    </dgm:pt>
    <dgm:pt modelId="{3FD927B9-DED0-4561-9859-384D65D411F8}">
      <dgm:prSet/>
      <dgm:spPr/>
      <dgm:t>
        <a:bodyPr/>
        <a:lstStyle/>
        <a:p>
          <a:pPr rtl="0"/>
          <a:r>
            <a:rPr lang="es-CO" dirty="0" smtClean="0"/>
            <a:t>Así como su crecimiento es silencioso e imperceptible, pero continuo, así es el desarrollo de la vida cristiana. En cada grado de desarrollo, nuestra vida puede ser perfecta; pero, si se cumple el propósito de Dios para con nosotros, habrá un avance continuo.  </a:t>
          </a:r>
          <a:r>
            <a:rPr lang="es-CO" b="1" dirty="0" smtClean="0">
              <a:solidFill>
                <a:srgbClr val="FF0000"/>
              </a:solidFill>
            </a:rPr>
            <a:t>Lecciones prácticas del Gran Maestro Pág. 58 </a:t>
          </a:r>
          <a:endParaRPr lang="es-CO" b="1" dirty="0">
            <a:solidFill>
              <a:srgbClr val="FF0000"/>
            </a:solidFill>
          </a:endParaRPr>
        </a:p>
      </dgm:t>
    </dgm:pt>
    <dgm:pt modelId="{AC906700-1EA1-4380-B9F6-DD9603214E7A}" type="parTrans" cxnId="{DBDE4EDC-B423-4EBF-9BB7-70CB7CB903CE}">
      <dgm:prSet/>
      <dgm:spPr/>
      <dgm:t>
        <a:bodyPr/>
        <a:lstStyle/>
        <a:p>
          <a:endParaRPr lang="es-CO"/>
        </a:p>
      </dgm:t>
    </dgm:pt>
    <dgm:pt modelId="{6E04790F-6C1D-4116-AC82-9A4F7CE4E78E}" type="sibTrans" cxnId="{DBDE4EDC-B423-4EBF-9BB7-70CB7CB903CE}">
      <dgm:prSet/>
      <dgm:spPr/>
      <dgm:t>
        <a:bodyPr/>
        <a:lstStyle/>
        <a:p>
          <a:endParaRPr lang="es-CO"/>
        </a:p>
      </dgm:t>
    </dgm:pt>
    <dgm:pt modelId="{39A25119-EEE3-4EDB-84D9-BA5895824E20}" type="pres">
      <dgm:prSet presAssocID="{82597503-83D0-49F5-ACA0-B483ACB8A524}" presName="Name0" presStyleCnt="0">
        <dgm:presLayoutVars>
          <dgm:chMax val="7"/>
          <dgm:dir/>
          <dgm:animLvl val="lvl"/>
          <dgm:resizeHandles val="exact"/>
        </dgm:presLayoutVars>
      </dgm:prSet>
      <dgm:spPr/>
      <dgm:t>
        <a:bodyPr/>
        <a:lstStyle/>
        <a:p>
          <a:endParaRPr lang="es-CO"/>
        </a:p>
      </dgm:t>
    </dgm:pt>
    <dgm:pt modelId="{02B4EC60-C4C6-4F4B-9422-BBFAAD282AAA}" type="pres">
      <dgm:prSet presAssocID="{D78A7436-9C81-4A78-A379-301FEB107252}" presName="circle1" presStyleLbl="node1" presStyleIdx="0" presStyleCnt="2"/>
      <dgm:spPr>
        <a:blipFill rotWithShape="0">
          <a:blip xmlns:r="http://schemas.openxmlformats.org/officeDocument/2006/relationships" r:embed="rId1"/>
          <a:stretch>
            <a:fillRect/>
          </a:stretch>
        </a:blipFill>
      </dgm:spPr>
    </dgm:pt>
    <dgm:pt modelId="{B30A3A3E-B3F9-4CC5-8350-AA9F2B1A665B}" type="pres">
      <dgm:prSet presAssocID="{D78A7436-9C81-4A78-A379-301FEB107252}" presName="space" presStyleCnt="0"/>
      <dgm:spPr/>
    </dgm:pt>
    <dgm:pt modelId="{9B904D40-1C09-46C6-8E6B-891722E5F4B3}" type="pres">
      <dgm:prSet presAssocID="{D78A7436-9C81-4A78-A379-301FEB107252}" presName="rect1" presStyleLbl="alignAcc1" presStyleIdx="0" presStyleCnt="2"/>
      <dgm:spPr/>
      <dgm:t>
        <a:bodyPr/>
        <a:lstStyle/>
        <a:p>
          <a:endParaRPr lang="es-CO"/>
        </a:p>
      </dgm:t>
    </dgm:pt>
    <dgm:pt modelId="{17ECE32C-6D0E-4C31-807D-66E5A0813689}" type="pres">
      <dgm:prSet presAssocID="{3FD927B9-DED0-4561-9859-384D65D411F8}" presName="vertSpace2" presStyleLbl="node1" presStyleIdx="0" presStyleCnt="2"/>
      <dgm:spPr/>
    </dgm:pt>
    <dgm:pt modelId="{8C1E9408-1F38-4878-A3E3-8A319829A9BA}" type="pres">
      <dgm:prSet presAssocID="{3FD927B9-DED0-4561-9859-384D65D411F8}" presName="circle2" presStyleLbl="node1" presStyleIdx="1" presStyleCnt="2" custScaleX="1949"/>
      <dgm:spPr/>
    </dgm:pt>
    <dgm:pt modelId="{00777CEC-B764-46AE-888A-2E163BF2352F}" type="pres">
      <dgm:prSet presAssocID="{3FD927B9-DED0-4561-9859-384D65D411F8}" presName="rect2" presStyleLbl="alignAcc1" presStyleIdx="1" presStyleCnt="2"/>
      <dgm:spPr/>
      <dgm:t>
        <a:bodyPr/>
        <a:lstStyle/>
        <a:p>
          <a:endParaRPr lang="es-CO"/>
        </a:p>
      </dgm:t>
    </dgm:pt>
    <dgm:pt modelId="{75FD3C51-E16F-452C-BC83-50797C6D3ADA}" type="pres">
      <dgm:prSet presAssocID="{D78A7436-9C81-4A78-A379-301FEB107252}" presName="rect1ParTxNoCh" presStyleLbl="alignAcc1" presStyleIdx="1" presStyleCnt="2">
        <dgm:presLayoutVars>
          <dgm:chMax val="1"/>
          <dgm:bulletEnabled val="1"/>
        </dgm:presLayoutVars>
      </dgm:prSet>
      <dgm:spPr/>
      <dgm:t>
        <a:bodyPr/>
        <a:lstStyle/>
        <a:p>
          <a:endParaRPr lang="es-CO"/>
        </a:p>
      </dgm:t>
    </dgm:pt>
    <dgm:pt modelId="{6AD60408-3E33-4E3B-871A-477420ACBFF7}" type="pres">
      <dgm:prSet presAssocID="{3FD927B9-DED0-4561-9859-384D65D411F8}" presName="rect2ParTxNoCh" presStyleLbl="alignAcc1" presStyleIdx="1" presStyleCnt="2">
        <dgm:presLayoutVars>
          <dgm:chMax val="1"/>
          <dgm:bulletEnabled val="1"/>
        </dgm:presLayoutVars>
      </dgm:prSet>
      <dgm:spPr/>
      <dgm:t>
        <a:bodyPr/>
        <a:lstStyle/>
        <a:p>
          <a:endParaRPr lang="es-CO"/>
        </a:p>
      </dgm:t>
    </dgm:pt>
  </dgm:ptLst>
  <dgm:cxnLst>
    <dgm:cxn modelId="{7D7251A0-1727-44E3-8AAF-39F41BF7882E}" type="presOf" srcId="{82597503-83D0-49F5-ACA0-B483ACB8A524}" destId="{39A25119-EEE3-4EDB-84D9-BA5895824E20}" srcOrd="0" destOrd="0" presId="urn:microsoft.com/office/officeart/2005/8/layout/target3"/>
    <dgm:cxn modelId="{CBF53FC2-A696-4BE3-89D6-B93E061C56F0}" type="presOf" srcId="{3FD927B9-DED0-4561-9859-384D65D411F8}" destId="{00777CEC-B764-46AE-888A-2E163BF2352F}" srcOrd="0" destOrd="0" presId="urn:microsoft.com/office/officeart/2005/8/layout/target3"/>
    <dgm:cxn modelId="{9D09CA61-2054-41F1-B634-12B465820059}" srcId="{82597503-83D0-49F5-ACA0-B483ACB8A524}" destId="{D78A7436-9C81-4A78-A379-301FEB107252}" srcOrd="0" destOrd="0" parTransId="{F71EFEA8-92E7-47CA-800D-82DC842BB943}" sibTransId="{4E894A33-BA97-4237-B428-CBDBCF0C562A}"/>
    <dgm:cxn modelId="{DBDE4EDC-B423-4EBF-9BB7-70CB7CB903CE}" srcId="{82597503-83D0-49F5-ACA0-B483ACB8A524}" destId="{3FD927B9-DED0-4561-9859-384D65D411F8}" srcOrd="1" destOrd="0" parTransId="{AC906700-1EA1-4380-B9F6-DD9603214E7A}" sibTransId="{6E04790F-6C1D-4116-AC82-9A4F7CE4E78E}"/>
    <dgm:cxn modelId="{16959BAB-705C-4705-B637-66E0ADC4B1C4}" type="presOf" srcId="{D78A7436-9C81-4A78-A379-301FEB107252}" destId="{9B904D40-1C09-46C6-8E6B-891722E5F4B3}" srcOrd="0" destOrd="0" presId="urn:microsoft.com/office/officeart/2005/8/layout/target3"/>
    <dgm:cxn modelId="{7F70ABB3-62F6-49B9-9F92-46B2753BBFFC}" type="presOf" srcId="{3FD927B9-DED0-4561-9859-384D65D411F8}" destId="{6AD60408-3E33-4E3B-871A-477420ACBFF7}" srcOrd="1" destOrd="0" presId="urn:microsoft.com/office/officeart/2005/8/layout/target3"/>
    <dgm:cxn modelId="{84C9574D-6759-48EC-9D27-3DDC6295B96A}" type="presOf" srcId="{D78A7436-9C81-4A78-A379-301FEB107252}" destId="{75FD3C51-E16F-452C-BC83-50797C6D3ADA}" srcOrd="1" destOrd="0" presId="urn:microsoft.com/office/officeart/2005/8/layout/target3"/>
    <dgm:cxn modelId="{8FF27870-E9A8-42E3-AEDF-180E0F21FEDC}" type="presParOf" srcId="{39A25119-EEE3-4EDB-84D9-BA5895824E20}" destId="{02B4EC60-C4C6-4F4B-9422-BBFAAD282AAA}" srcOrd="0" destOrd="0" presId="urn:microsoft.com/office/officeart/2005/8/layout/target3"/>
    <dgm:cxn modelId="{5ACD7E0E-FF93-4926-8568-10B214AD1AB8}" type="presParOf" srcId="{39A25119-EEE3-4EDB-84D9-BA5895824E20}" destId="{B30A3A3E-B3F9-4CC5-8350-AA9F2B1A665B}" srcOrd="1" destOrd="0" presId="urn:microsoft.com/office/officeart/2005/8/layout/target3"/>
    <dgm:cxn modelId="{6A79B596-ABAB-4EFC-B164-EEE9BA2FC351}" type="presParOf" srcId="{39A25119-EEE3-4EDB-84D9-BA5895824E20}" destId="{9B904D40-1C09-46C6-8E6B-891722E5F4B3}" srcOrd="2" destOrd="0" presId="urn:microsoft.com/office/officeart/2005/8/layout/target3"/>
    <dgm:cxn modelId="{8B06EAE1-DD18-42D7-8AEF-BB839225F0C7}" type="presParOf" srcId="{39A25119-EEE3-4EDB-84D9-BA5895824E20}" destId="{17ECE32C-6D0E-4C31-807D-66E5A0813689}" srcOrd="3" destOrd="0" presId="urn:microsoft.com/office/officeart/2005/8/layout/target3"/>
    <dgm:cxn modelId="{216DD2EB-DE04-4A7A-845E-AF4D3606EC0B}" type="presParOf" srcId="{39A25119-EEE3-4EDB-84D9-BA5895824E20}" destId="{8C1E9408-1F38-4878-A3E3-8A319829A9BA}" srcOrd="4" destOrd="0" presId="urn:microsoft.com/office/officeart/2005/8/layout/target3"/>
    <dgm:cxn modelId="{DEA7B73D-DBE1-468F-B22A-1E97717B05A3}" type="presParOf" srcId="{39A25119-EEE3-4EDB-84D9-BA5895824E20}" destId="{00777CEC-B764-46AE-888A-2E163BF2352F}" srcOrd="5" destOrd="0" presId="urn:microsoft.com/office/officeart/2005/8/layout/target3"/>
    <dgm:cxn modelId="{F83C19B5-89E4-4980-92C7-958B7BC88441}" type="presParOf" srcId="{39A25119-EEE3-4EDB-84D9-BA5895824E20}" destId="{75FD3C51-E16F-452C-BC83-50797C6D3ADA}" srcOrd="6" destOrd="0" presId="urn:microsoft.com/office/officeart/2005/8/layout/target3"/>
    <dgm:cxn modelId="{80F27309-6E44-492C-9445-DAE6BAA258A2}" type="presParOf" srcId="{39A25119-EEE3-4EDB-84D9-BA5895824E20}" destId="{6AD60408-3E33-4E3B-871A-477420ACBFF7}"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7C57AF-CAC9-4A48-BCD5-F1EBC1816B9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EBA46D5-9160-496D-871B-5D403CAE84C7}">
      <dgm:prSet/>
      <dgm:spPr/>
      <dgm:t>
        <a:bodyPr/>
        <a:lstStyle/>
        <a:p>
          <a:pPr rtl="0"/>
          <a:r>
            <a:rPr lang="es-CO" dirty="0" smtClean="0"/>
            <a:t>Muchos han dejado en gran medida de recibir la primera lluvia. No han obtenido todos los beneficios que Dios ha provisto así para ellos. Esperan que la falta sea suplida por la lluvia tardía. Cuando sea otorgada la abundancia más rica de la gracia, se proponen abrir sus corazones para recibirla.  </a:t>
          </a:r>
          <a:endParaRPr lang="es-CO" dirty="0"/>
        </a:p>
      </dgm:t>
    </dgm:pt>
    <dgm:pt modelId="{D7B4C9D2-D42B-4B50-9D0B-5F5A30A586B8}" type="parTrans" cxnId="{BBD8AB5F-5926-47F9-A965-5B27F2348343}">
      <dgm:prSet/>
      <dgm:spPr/>
      <dgm:t>
        <a:bodyPr/>
        <a:lstStyle/>
        <a:p>
          <a:endParaRPr lang="es-CO"/>
        </a:p>
      </dgm:t>
    </dgm:pt>
    <dgm:pt modelId="{76C7422E-9732-4F30-92DF-629E60E6D2B0}" type="sibTrans" cxnId="{BBD8AB5F-5926-47F9-A965-5B27F2348343}">
      <dgm:prSet/>
      <dgm:spPr/>
      <dgm:t>
        <a:bodyPr/>
        <a:lstStyle/>
        <a:p>
          <a:endParaRPr lang="es-CO"/>
        </a:p>
      </dgm:t>
    </dgm:pt>
    <dgm:pt modelId="{9058058B-CA0D-4B3B-8A50-653B06ABAD23}">
      <dgm:prSet/>
      <dgm:spPr/>
      <dgm:t>
        <a:bodyPr/>
        <a:lstStyle/>
        <a:p>
          <a:pPr rtl="0"/>
          <a:r>
            <a:rPr lang="es-CO" dirty="0" smtClean="0"/>
            <a:t>Están cometiendo un terrible error...Es Dios el que empezó la obra, y él la terminará, haciendo al hombre completo en Cristo Jesús. Pero no debe haber descuido de la gracia representada por la primera lluvia. </a:t>
          </a:r>
          <a:r>
            <a:rPr lang="es-CO" u="sng" dirty="0" smtClean="0"/>
            <a:t>Sólo aquellos que están viviendo a la altura de la luz que tienen recibirán mayor luz</a:t>
          </a:r>
          <a:r>
            <a:rPr lang="es-CO" dirty="0" smtClean="0"/>
            <a:t>. </a:t>
          </a:r>
          <a:r>
            <a:rPr lang="es-CO" b="1" dirty="0" smtClean="0">
              <a:solidFill>
                <a:srgbClr val="FF0000"/>
              </a:solidFill>
            </a:rPr>
            <a:t>Testimonios para los ministros Pág. 515 </a:t>
          </a:r>
          <a:endParaRPr lang="es-CO" dirty="0">
            <a:solidFill>
              <a:srgbClr val="FF0000"/>
            </a:solidFill>
          </a:endParaRPr>
        </a:p>
      </dgm:t>
    </dgm:pt>
    <dgm:pt modelId="{972B52BC-5901-44B6-9DE3-ECB57267164F}" type="parTrans" cxnId="{9A85553A-FDBC-4F02-9D11-C591255C2276}">
      <dgm:prSet/>
      <dgm:spPr/>
      <dgm:t>
        <a:bodyPr/>
        <a:lstStyle/>
        <a:p>
          <a:endParaRPr lang="es-CO"/>
        </a:p>
      </dgm:t>
    </dgm:pt>
    <dgm:pt modelId="{3D37F540-379C-464B-A12B-7297B9C0D880}" type="sibTrans" cxnId="{9A85553A-FDBC-4F02-9D11-C591255C2276}">
      <dgm:prSet/>
      <dgm:spPr/>
      <dgm:t>
        <a:bodyPr/>
        <a:lstStyle/>
        <a:p>
          <a:endParaRPr lang="es-CO"/>
        </a:p>
      </dgm:t>
    </dgm:pt>
    <dgm:pt modelId="{6B692E96-6FBF-411F-8C3B-30276E33AC6C}" type="pres">
      <dgm:prSet presAssocID="{E37C57AF-CAC9-4A48-BCD5-F1EBC1816B92}" presName="Name0" presStyleCnt="0">
        <dgm:presLayoutVars>
          <dgm:chMax val="7"/>
          <dgm:dir/>
          <dgm:animLvl val="lvl"/>
          <dgm:resizeHandles val="exact"/>
        </dgm:presLayoutVars>
      </dgm:prSet>
      <dgm:spPr/>
      <dgm:t>
        <a:bodyPr/>
        <a:lstStyle/>
        <a:p>
          <a:endParaRPr lang="es-CO"/>
        </a:p>
      </dgm:t>
    </dgm:pt>
    <dgm:pt modelId="{3D9A12EE-61ED-4D7B-8EFE-5EEB04DC2717}" type="pres">
      <dgm:prSet presAssocID="{9EBA46D5-9160-496D-871B-5D403CAE84C7}" presName="circle1" presStyleLbl="node1" presStyleIdx="0" presStyleCnt="2" custLinFactNeighborX="-208" custLinFactNeighborY="-1041"/>
      <dgm:spPr>
        <a:blipFill rotWithShape="0">
          <a:blip xmlns:r="http://schemas.openxmlformats.org/officeDocument/2006/relationships" r:embed="rId1"/>
          <a:stretch>
            <a:fillRect/>
          </a:stretch>
        </a:blipFill>
      </dgm:spPr>
    </dgm:pt>
    <dgm:pt modelId="{67406AAD-BA14-4AA5-915A-90BB8D376B98}" type="pres">
      <dgm:prSet presAssocID="{9EBA46D5-9160-496D-871B-5D403CAE84C7}" presName="space" presStyleCnt="0"/>
      <dgm:spPr/>
    </dgm:pt>
    <dgm:pt modelId="{47CBEB4A-43E9-49EE-A548-0854BB2ED450}" type="pres">
      <dgm:prSet presAssocID="{9EBA46D5-9160-496D-871B-5D403CAE84C7}" presName="rect1" presStyleLbl="alignAcc1" presStyleIdx="0" presStyleCnt="2"/>
      <dgm:spPr/>
      <dgm:t>
        <a:bodyPr/>
        <a:lstStyle/>
        <a:p>
          <a:endParaRPr lang="es-CO"/>
        </a:p>
      </dgm:t>
    </dgm:pt>
    <dgm:pt modelId="{25E600AF-C102-4581-A407-407676B08CCE}" type="pres">
      <dgm:prSet presAssocID="{9058058B-CA0D-4B3B-8A50-653B06ABAD23}" presName="vertSpace2" presStyleLbl="node1" presStyleIdx="0" presStyleCnt="2"/>
      <dgm:spPr/>
    </dgm:pt>
    <dgm:pt modelId="{C5791606-DE5C-464F-A312-14E370EC1D47}" type="pres">
      <dgm:prSet presAssocID="{9058058B-CA0D-4B3B-8A50-653B06ABAD23}" presName="circle2" presStyleLbl="node1" presStyleIdx="1" presStyleCnt="2" custFlipHor="1" custScaleX="4385" custLinFactNeighborX="440" custLinFactNeighborY="-877"/>
      <dgm:spPr/>
    </dgm:pt>
    <dgm:pt modelId="{E44D2D71-6794-40BE-80F4-9072F334E40E}" type="pres">
      <dgm:prSet presAssocID="{9058058B-CA0D-4B3B-8A50-653B06ABAD23}" presName="rect2" presStyleLbl="alignAcc1" presStyleIdx="1" presStyleCnt="2"/>
      <dgm:spPr/>
      <dgm:t>
        <a:bodyPr/>
        <a:lstStyle/>
        <a:p>
          <a:endParaRPr lang="es-CO"/>
        </a:p>
      </dgm:t>
    </dgm:pt>
    <dgm:pt modelId="{05642E9C-4272-4C46-B08D-B2867644C946}" type="pres">
      <dgm:prSet presAssocID="{9EBA46D5-9160-496D-871B-5D403CAE84C7}" presName="rect1ParTxNoCh" presStyleLbl="alignAcc1" presStyleIdx="1" presStyleCnt="2">
        <dgm:presLayoutVars>
          <dgm:chMax val="1"/>
          <dgm:bulletEnabled val="1"/>
        </dgm:presLayoutVars>
      </dgm:prSet>
      <dgm:spPr/>
      <dgm:t>
        <a:bodyPr/>
        <a:lstStyle/>
        <a:p>
          <a:endParaRPr lang="es-CO"/>
        </a:p>
      </dgm:t>
    </dgm:pt>
    <dgm:pt modelId="{3ABBB519-488B-41BA-B56F-8E1F1B04EC89}" type="pres">
      <dgm:prSet presAssocID="{9058058B-CA0D-4B3B-8A50-653B06ABAD23}" presName="rect2ParTxNoCh" presStyleLbl="alignAcc1" presStyleIdx="1" presStyleCnt="2">
        <dgm:presLayoutVars>
          <dgm:chMax val="1"/>
          <dgm:bulletEnabled val="1"/>
        </dgm:presLayoutVars>
      </dgm:prSet>
      <dgm:spPr/>
      <dgm:t>
        <a:bodyPr/>
        <a:lstStyle/>
        <a:p>
          <a:endParaRPr lang="es-CO"/>
        </a:p>
      </dgm:t>
    </dgm:pt>
  </dgm:ptLst>
  <dgm:cxnLst>
    <dgm:cxn modelId="{9A85553A-FDBC-4F02-9D11-C591255C2276}" srcId="{E37C57AF-CAC9-4A48-BCD5-F1EBC1816B92}" destId="{9058058B-CA0D-4B3B-8A50-653B06ABAD23}" srcOrd="1" destOrd="0" parTransId="{972B52BC-5901-44B6-9DE3-ECB57267164F}" sibTransId="{3D37F540-379C-464B-A12B-7297B9C0D880}"/>
    <dgm:cxn modelId="{E5D2DFA9-D37F-40A9-B32D-4F391E3CDDF1}" type="presOf" srcId="{9EBA46D5-9160-496D-871B-5D403CAE84C7}" destId="{47CBEB4A-43E9-49EE-A548-0854BB2ED450}" srcOrd="0" destOrd="0" presId="urn:microsoft.com/office/officeart/2005/8/layout/target3"/>
    <dgm:cxn modelId="{489D41BF-38BE-41AC-B74B-85B176D18756}" type="presOf" srcId="{9EBA46D5-9160-496D-871B-5D403CAE84C7}" destId="{05642E9C-4272-4C46-B08D-B2867644C946}" srcOrd="1" destOrd="0" presId="urn:microsoft.com/office/officeart/2005/8/layout/target3"/>
    <dgm:cxn modelId="{617AA385-C2D0-424E-BEA7-A522F0E8EE1E}" type="presOf" srcId="{E37C57AF-CAC9-4A48-BCD5-F1EBC1816B92}" destId="{6B692E96-6FBF-411F-8C3B-30276E33AC6C}" srcOrd="0" destOrd="0" presId="urn:microsoft.com/office/officeart/2005/8/layout/target3"/>
    <dgm:cxn modelId="{E57CD7C7-77D8-461B-A8C7-2D92336DFCC0}" type="presOf" srcId="{9058058B-CA0D-4B3B-8A50-653B06ABAD23}" destId="{3ABBB519-488B-41BA-B56F-8E1F1B04EC89}" srcOrd="1" destOrd="0" presId="urn:microsoft.com/office/officeart/2005/8/layout/target3"/>
    <dgm:cxn modelId="{33F0E782-5FF5-4873-A4F6-080F1493B86D}" type="presOf" srcId="{9058058B-CA0D-4B3B-8A50-653B06ABAD23}" destId="{E44D2D71-6794-40BE-80F4-9072F334E40E}" srcOrd="0" destOrd="0" presId="urn:microsoft.com/office/officeart/2005/8/layout/target3"/>
    <dgm:cxn modelId="{BBD8AB5F-5926-47F9-A965-5B27F2348343}" srcId="{E37C57AF-CAC9-4A48-BCD5-F1EBC1816B92}" destId="{9EBA46D5-9160-496D-871B-5D403CAE84C7}" srcOrd="0" destOrd="0" parTransId="{D7B4C9D2-D42B-4B50-9D0B-5F5A30A586B8}" sibTransId="{76C7422E-9732-4F30-92DF-629E60E6D2B0}"/>
    <dgm:cxn modelId="{BD4F0363-FF3B-4FDF-AA89-357CF4AD3578}" type="presParOf" srcId="{6B692E96-6FBF-411F-8C3B-30276E33AC6C}" destId="{3D9A12EE-61ED-4D7B-8EFE-5EEB04DC2717}" srcOrd="0" destOrd="0" presId="urn:microsoft.com/office/officeart/2005/8/layout/target3"/>
    <dgm:cxn modelId="{07B544D8-0836-4B44-AA6C-B64FD2363CD4}" type="presParOf" srcId="{6B692E96-6FBF-411F-8C3B-30276E33AC6C}" destId="{67406AAD-BA14-4AA5-915A-90BB8D376B98}" srcOrd="1" destOrd="0" presId="urn:microsoft.com/office/officeart/2005/8/layout/target3"/>
    <dgm:cxn modelId="{BC61EC70-78F7-4557-BBA5-C38F937F0175}" type="presParOf" srcId="{6B692E96-6FBF-411F-8C3B-30276E33AC6C}" destId="{47CBEB4A-43E9-49EE-A548-0854BB2ED450}" srcOrd="2" destOrd="0" presId="urn:microsoft.com/office/officeart/2005/8/layout/target3"/>
    <dgm:cxn modelId="{70A1C57F-99DF-49CD-BF23-B773FED4DC3C}" type="presParOf" srcId="{6B692E96-6FBF-411F-8C3B-30276E33AC6C}" destId="{25E600AF-C102-4581-A407-407676B08CCE}" srcOrd="3" destOrd="0" presId="urn:microsoft.com/office/officeart/2005/8/layout/target3"/>
    <dgm:cxn modelId="{F993E678-F09A-469F-A2ED-4F1DEBFED7C6}" type="presParOf" srcId="{6B692E96-6FBF-411F-8C3B-30276E33AC6C}" destId="{C5791606-DE5C-464F-A312-14E370EC1D47}" srcOrd="4" destOrd="0" presId="urn:microsoft.com/office/officeart/2005/8/layout/target3"/>
    <dgm:cxn modelId="{0C560687-B357-4294-AC8F-2F4500FF6F32}" type="presParOf" srcId="{6B692E96-6FBF-411F-8C3B-30276E33AC6C}" destId="{E44D2D71-6794-40BE-80F4-9072F334E40E}" srcOrd="5" destOrd="0" presId="urn:microsoft.com/office/officeart/2005/8/layout/target3"/>
    <dgm:cxn modelId="{FAA20AEB-D8FC-4FD7-A207-E512D05048C1}" type="presParOf" srcId="{6B692E96-6FBF-411F-8C3B-30276E33AC6C}" destId="{05642E9C-4272-4C46-B08D-B2867644C946}" srcOrd="6" destOrd="0" presId="urn:microsoft.com/office/officeart/2005/8/layout/target3"/>
    <dgm:cxn modelId="{A10423D1-8737-425B-A0F5-EAC11D7D3092}" type="presParOf" srcId="{6B692E96-6FBF-411F-8C3B-30276E33AC6C}" destId="{3ABBB519-488B-41BA-B56F-8E1F1B04EC89}"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3254684-41D0-4E11-B419-D6936C64598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115BF35-74EB-4737-A7FF-09298BD3949F}">
      <dgm:prSet custT="1"/>
      <dgm:spPr>
        <a:scene3d>
          <a:camera prst="orthographicFront"/>
          <a:lightRig rig="threePt" dir="t"/>
        </a:scene3d>
        <a:sp3d>
          <a:bevelT w="165100" prst="coolSlant"/>
        </a:sp3d>
      </dgm:spPr>
      <dgm:t>
        <a:bodyPr/>
        <a:lstStyle/>
        <a:p>
          <a:pPr rtl="0"/>
          <a:r>
            <a:rPr lang="es-CO" sz="2800" b="1" dirty="0" smtClean="0"/>
            <a:t>El corazón debe ser vaciado de toda contaminación, y limpiado para la morada interna del Espíritu</a:t>
          </a:r>
          <a:r>
            <a:rPr lang="es-CO" sz="2200" dirty="0" smtClean="0"/>
            <a:t>. </a:t>
          </a:r>
          <a:endParaRPr lang="es-CO" sz="2200" dirty="0"/>
        </a:p>
      </dgm:t>
    </dgm:pt>
    <dgm:pt modelId="{D19EB36D-63CF-4655-B4C2-CD7791966074}" type="parTrans" cxnId="{BAB3514D-FFB6-44D1-A9AC-849BD0474568}">
      <dgm:prSet/>
      <dgm:spPr/>
      <dgm:t>
        <a:bodyPr/>
        <a:lstStyle/>
        <a:p>
          <a:endParaRPr lang="es-CO"/>
        </a:p>
      </dgm:t>
    </dgm:pt>
    <dgm:pt modelId="{93B62413-8168-4376-AF71-43E296A981B0}" type="sibTrans" cxnId="{BAB3514D-FFB6-44D1-A9AC-849BD0474568}">
      <dgm:prSet/>
      <dgm:spPr/>
      <dgm:t>
        <a:bodyPr/>
        <a:lstStyle/>
        <a:p>
          <a:endParaRPr lang="es-CO"/>
        </a:p>
      </dgm:t>
    </dgm:pt>
    <dgm:pt modelId="{5D0D7DEA-1A3E-46E6-B6DD-853292849C69}">
      <dgm:prSet/>
      <dgm:spPr/>
      <dgm:t>
        <a:bodyPr/>
        <a:lstStyle/>
        <a:p>
          <a:pPr rtl="0"/>
          <a:r>
            <a:rPr lang="es-CO" dirty="0" smtClean="0"/>
            <a:t>Fue por medio de la confesión y el perdón del pecado, por la oración ferviente y la consagración de sí mismos a Dios, como los primeros discípulos se prepararon para el derramamiento del Espíritu Santo en el día de Pentecostés </a:t>
          </a:r>
          <a:r>
            <a:rPr lang="es-CO" b="1" dirty="0" smtClean="0">
              <a:solidFill>
                <a:srgbClr val="FF0000"/>
              </a:solidFill>
            </a:rPr>
            <a:t>Testimonios para los ministros Pág. 516</a:t>
          </a:r>
          <a:endParaRPr lang="es-CO" b="1" dirty="0">
            <a:solidFill>
              <a:srgbClr val="FF0000"/>
            </a:solidFill>
          </a:endParaRPr>
        </a:p>
      </dgm:t>
    </dgm:pt>
    <dgm:pt modelId="{5A4997BF-5A5F-4185-8BD2-ACCE6775A8E8}" type="parTrans" cxnId="{65F733D0-59D6-4462-9FD7-87BA3275A936}">
      <dgm:prSet/>
      <dgm:spPr/>
      <dgm:t>
        <a:bodyPr/>
        <a:lstStyle/>
        <a:p>
          <a:endParaRPr lang="es-CO"/>
        </a:p>
      </dgm:t>
    </dgm:pt>
    <dgm:pt modelId="{BDAC0626-7059-4D19-830D-F81F279935FF}" type="sibTrans" cxnId="{65F733D0-59D6-4462-9FD7-87BA3275A936}">
      <dgm:prSet/>
      <dgm:spPr/>
      <dgm:t>
        <a:bodyPr/>
        <a:lstStyle/>
        <a:p>
          <a:endParaRPr lang="es-CO"/>
        </a:p>
      </dgm:t>
    </dgm:pt>
    <dgm:pt modelId="{9AA1D41A-A852-4507-B338-C4BA1CBE46E4}" type="pres">
      <dgm:prSet presAssocID="{E3254684-41D0-4E11-B419-D6936C64598C}" presName="Name0" presStyleCnt="0">
        <dgm:presLayoutVars>
          <dgm:chMax val="7"/>
          <dgm:dir/>
          <dgm:animLvl val="lvl"/>
          <dgm:resizeHandles val="exact"/>
        </dgm:presLayoutVars>
      </dgm:prSet>
      <dgm:spPr/>
      <dgm:t>
        <a:bodyPr/>
        <a:lstStyle/>
        <a:p>
          <a:endParaRPr lang="es-CO"/>
        </a:p>
      </dgm:t>
    </dgm:pt>
    <dgm:pt modelId="{E10B9F02-5DCA-45F4-A0E0-1E7327A4CCF3}" type="pres">
      <dgm:prSet presAssocID="{3115BF35-74EB-4737-A7FF-09298BD3949F}" presName="circle1" presStyleLbl="node1" presStyleIdx="0" presStyleCnt="2"/>
      <dgm:spPr>
        <a:blipFill rotWithShape="0">
          <a:blip xmlns:r="http://schemas.openxmlformats.org/officeDocument/2006/relationships" r:embed="rId1"/>
          <a:stretch>
            <a:fillRect/>
          </a:stretch>
        </a:blipFill>
      </dgm:spPr>
    </dgm:pt>
    <dgm:pt modelId="{4D384315-EB84-463E-8D43-1AD32BC22494}" type="pres">
      <dgm:prSet presAssocID="{3115BF35-74EB-4737-A7FF-09298BD3949F}" presName="space" presStyleCnt="0"/>
      <dgm:spPr/>
    </dgm:pt>
    <dgm:pt modelId="{2A154F61-C213-4221-B5C6-97E4A68C3BC3}" type="pres">
      <dgm:prSet presAssocID="{3115BF35-74EB-4737-A7FF-09298BD3949F}" presName="rect1" presStyleLbl="alignAcc1" presStyleIdx="0" presStyleCnt="2"/>
      <dgm:spPr/>
      <dgm:t>
        <a:bodyPr/>
        <a:lstStyle/>
        <a:p>
          <a:endParaRPr lang="es-CO"/>
        </a:p>
      </dgm:t>
    </dgm:pt>
    <dgm:pt modelId="{F31D654E-A50E-4BEB-9418-C24A12838C5C}" type="pres">
      <dgm:prSet presAssocID="{5D0D7DEA-1A3E-46E6-B6DD-853292849C69}" presName="vertSpace2" presStyleLbl="node1" presStyleIdx="0" presStyleCnt="2"/>
      <dgm:spPr/>
    </dgm:pt>
    <dgm:pt modelId="{84D6862B-16C5-49F4-8551-832881A99C57}" type="pres">
      <dgm:prSet presAssocID="{5D0D7DEA-1A3E-46E6-B6DD-853292849C69}" presName="circle2" presStyleLbl="node1" presStyleIdx="1" presStyleCnt="2" custScaleX="1949" custLinFactNeighborX="3510" custLinFactNeighborY="-43"/>
      <dgm:spPr/>
    </dgm:pt>
    <dgm:pt modelId="{D1025C9A-720E-43D7-92C7-99F81DB08BFE}" type="pres">
      <dgm:prSet presAssocID="{5D0D7DEA-1A3E-46E6-B6DD-853292849C69}" presName="rect2" presStyleLbl="alignAcc1" presStyleIdx="1" presStyleCnt="2"/>
      <dgm:spPr/>
      <dgm:t>
        <a:bodyPr/>
        <a:lstStyle/>
        <a:p>
          <a:endParaRPr lang="es-CO"/>
        </a:p>
      </dgm:t>
    </dgm:pt>
    <dgm:pt modelId="{4BD88E12-938D-46F9-84B7-031245ECC19F}" type="pres">
      <dgm:prSet presAssocID="{3115BF35-74EB-4737-A7FF-09298BD3949F}" presName="rect1ParTxNoCh" presStyleLbl="alignAcc1" presStyleIdx="1" presStyleCnt="2">
        <dgm:presLayoutVars>
          <dgm:chMax val="1"/>
          <dgm:bulletEnabled val="1"/>
        </dgm:presLayoutVars>
      </dgm:prSet>
      <dgm:spPr/>
      <dgm:t>
        <a:bodyPr/>
        <a:lstStyle/>
        <a:p>
          <a:endParaRPr lang="es-CO"/>
        </a:p>
      </dgm:t>
    </dgm:pt>
    <dgm:pt modelId="{BD512CB3-0CFE-4B99-9E9E-35CB8C5C1F3E}" type="pres">
      <dgm:prSet presAssocID="{5D0D7DEA-1A3E-46E6-B6DD-853292849C69}" presName="rect2ParTxNoCh" presStyleLbl="alignAcc1" presStyleIdx="1" presStyleCnt="2">
        <dgm:presLayoutVars>
          <dgm:chMax val="1"/>
          <dgm:bulletEnabled val="1"/>
        </dgm:presLayoutVars>
      </dgm:prSet>
      <dgm:spPr/>
      <dgm:t>
        <a:bodyPr/>
        <a:lstStyle/>
        <a:p>
          <a:endParaRPr lang="es-CO"/>
        </a:p>
      </dgm:t>
    </dgm:pt>
  </dgm:ptLst>
  <dgm:cxnLst>
    <dgm:cxn modelId="{BAB3514D-FFB6-44D1-A9AC-849BD0474568}" srcId="{E3254684-41D0-4E11-B419-D6936C64598C}" destId="{3115BF35-74EB-4737-A7FF-09298BD3949F}" srcOrd="0" destOrd="0" parTransId="{D19EB36D-63CF-4655-B4C2-CD7791966074}" sibTransId="{93B62413-8168-4376-AF71-43E296A981B0}"/>
    <dgm:cxn modelId="{008A7A28-2F13-4299-AFBD-6DFD8DEFA7DC}" type="presOf" srcId="{5D0D7DEA-1A3E-46E6-B6DD-853292849C69}" destId="{BD512CB3-0CFE-4B99-9E9E-35CB8C5C1F3E}" srcOrd="1" destOrd="0" presId="urn:microsoft.com/office/officeart/2005/8/layout/target3"/>
    <dgm:cxn modelId="{E22A90D0-DE7A-4362-8901-C9BA6FE86F3D}" type="presOf" srcId="{3115BF35-74EB-4737-A7FF-09298BD3949F}" destId="{4BD88E12-938D-46F9-84B7-031245ECC19F}" srcOrd="1" destOrd="0" presId="urn:microsoft.com/office/officeart/2005/8/layout/target3"/>
    <dgm:cxn modelId="{516898B5-D969-473A-B901-7F6D43CBA3DB}" type="presOf" srcId="{E3254684-41D0-4E11-B419-D6936C64598C}" destId="{9AA1D41A-A852-4507-B338-C4BA1CBE46E4}" srcOrd="0" destOrd="0" presId="urn:microsoft.com/office/officeart/2005/8/layout/target3"/>
    <dgm:cxn modelId="{7D49E84A-BA18-49CA-ACC7-914E3F1AC23D}" type="presOf" srcId="{5D0D7DEA-1A3E-46E6-B6DD-853292849C69}" destId="{D1025C9A-720E-43D7-92C7-99F81DB08BFE}" srcOrd="0" destOrd="0" presId="urn:microsoft.com/office/officeart/2005/8/layout/target3"/>
    <dgm:cxn modelId="{7ADCCF8C-28DD-41CC-A8DE-BFFA9E710A62}" type="presOf" srcId="{3115BF35-74EB-4737-A7FF-09298BD3949F}" destId="{2A154F61-C213-4221-B5C6-97E4A68C3BC3}" srcOrd="0" destOrd="0" presId="urn:microsoft.com/office/officeart/2005/8/layout/target3"/>
    <dgm:cxn modelId="{65F733D0-59D6-4462-9FD7-87BA3275A936}" srcId="{E3254684-41D0-4E11-B419-D6936C64598C}" destId="{5D0D7DEA-1A3E-46E6-B6DD-853292849C69}" srcOrd="1" destOrd="0" parTransId="{5A4997BF-5A5F-4185-8BD2-ACCE6775A8E8}" sibTransId="{BDAC0626-7059-4D19-830D-F81F279935FF}"/>
    <dgm:cxn modelId="{705F981A-40D9-4DB4-9937-15A8BD9C686C}" type="presParOf" srcId="{9AA1D41A-A852-4507-B338-C4BA1CBE46E4}" destId="{E10B9F02-5DCA-45F4-A0E0-1E7327A4CCF3}" srcOrd="0" destOrd="0" presId="urn:microsoft.com/office/officeart/2005/8/layout/target3"/>
    <dgm:cxn modelId="{85AC786F-655D-463C-B680-3E67311121CD}" type="presParOf" srcId="{9AA1D41A-A852-4507-B338-C4BA1CBE46E4}" destId="{4D384315-EB84-463E-8D43-1AD32BC22494}" srcOrd="1" destOrd="0" presId="urn:microsoft.com/office/officeart/2005/8/layout/target3"/>
    <dgm:cxn modelId="{36A791F0-6F9E-43F8-A443-3EE720F2CA61}" type="presParOf" srcId="{9AA1D41A-A852-4507-B338-C4BA1CBE46E4}" destId="{2A154F61-C213-4221-B5C6-97E4A68C3BC3}" srcOrd="2" destOrd="0" presId="urn:microsoft.com/office/officeart/2005/8/layout/target3"/>
    <dgm:cxn modelId="{4244FD10-80CA-4BB6-9957-4B614C919FBE}" type="presParOf" srcId="{9AA1D41A-A852-4507-B338-C4BA1CBE46E4}" destId="{F31D654E-A50E-4BEB-9418-C24A12838C5C}" srcOrd="3" destOrd="0" presId="urn:microsoft.com/office/officeart/2005/8/layout/target3"/>
    <dgm:cxn modelId="{FB61FC65-55ED-40DC-9BF8-7D1AD0EFC56F}" type="presParOf" srcId="{9AA1D41A-A852-4507-B338-C4BA1CBE46E4}" destId="{84D6862B-16C5-49F4-8551-832881A99C57}" srcOrd="4" destOrd="0" presId="urn:microsoft.com/office/officeart/2005/8/layout/target3"/>
    <dgm:cxn modelId="{B4436E84-E240-41B7-96DF-80FC5A18C8B9}" type="presParOf" srcId="{9AA1D41A-A852-4507-B338-C4BA1CBE46E4}" destId="{D1025C9A-720E-43D7-92C7-99F81DB08BFE}" srcOrd="5" destOrd="0" presId="urn:microsoft.com/office/officeart/2005/8/layout/target3"/>
    <dgm:cxn modelId="{9B11146C-C4B5-48A5-A33A-97ACD3764B5A}" type="presParOf" srcId="{9AA1D41A-A852-4507-B338-C4BA1CBE46E4}" destId="{4BD88E12-938D-46F9-84B7-031245ECC19F}" srcOrd="6" destOrd="0" presId="urn:microsoft.com/office/officeart/2005/8/layout/target3"/>
    <dgm:cxn modelId="{0988D2D6-5A8D-4B08-A71D-AAD715E8FC10}" type="presParOf" srcId="{9AA1D41A-A852-4507-B338-C4BA1CBE46E4}" destId="{BD512CB3-0CFE-4B99-9E9E-35CB8C5C1F3E}"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606F34-4116-4912-B091-5B3647BF8C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0A6C651-67A9-4790-9738-7B92DF0A1D22}">
      <dgm:prSet custT="1"/>
      <dgm:spPr/>
      <dgm:t>
        <a:bodyPr/>
        <a:lstStyle/>
        <a:p>
          <a:pPr rtl="0"/>
          <a:r>
            <a:rPr lang="es-CO" sz="2000" dirty="0" smtClean="0"/>
            <a:t>No descanséis satisfechos de que en el curso normal de la estación la lluvia ha de caer. Pedidla. El crecimiento y el perfeccionamiento de la semilla no es cosa que pertenece al dueño del campo. Sólo Dios puede madurar la cosecha. Pero se requiere la cooperación del hombre. La obra de Dios por nosotros exige la acción de nuestra mente, el ejercicio de nuestra fe. Debemos buscar sus favores con todo el corazón si los aguaceros de la gracia han de venir sobre nosotros. </a:t>
          </a:r>
          <a:endParaRPr lang="es-CO" sz="2000" dirty="0"/>
        </a:p>
      </dgm:t>
    </dgm:pt>
    <dgm:pt modelId="{16391960-BB74-498A-99E9-7E41BD3CD9A4}" type="parTrans" cxnId="{005CF973-9E15-4E38-B089-922C6129B0C6}">
      <dgm:prSet/>
      <dgm:spPr/>
      <dgm:t>
        <a:bodyPr/>
        <a:lstStyle/>
        <a:p>
          <a:endParaRPr lang="es-CO"/>
        </a:p>
      </dgm:t>
    </dgm:pt>
    <dgm:pt modelId="{2EAA9C41-8E6D-4E02-9FAF-F65775EE8220}" type="sibTrans" cxnId="{005CF973-9E15-4E38-B089-922C6129B0C6}">
      <dgm:prSet/>
      <dgm:spPr/>
      <dgm:t>
        <a:bodyPr/>
        <a:lstStyle/>
        <a:p>
          <a:endParaRPr lang="es-CO"/>
        </a:p>
      </dgm:t>
    </dgm:pt>
    <dgm:pt modelId="{27268EAA-F1AE-4549-AA73-31640B508BCF}">
      <dgm:prSet custT="1"/>
      <dgm:spPr/>
      <dgm:t>
        <a:bodyPr/>
        <a:lstStyle/>
        <a:p>
          <a:pPr rtl="0"/>
          <a:r>
            <a:rPr lang="es-CO" sz="1800" dirty="0" smtClean="0"/>
            <a:t>Debiéramos aprovechar toda oportunidad de colocarnos en el canal de bendición. Cristo ha dicho: "Donde están dos o tres congregados en mi nombre, ahí estoy en medio de ellos« </a:t>
          </a:r>
          <a:r>
            <a:rPr lang="es-CO" sz="1800" b="1" dirty="0" smtClean="0">
              <a:solidFill>
                <a:srgbClr val="FF0000"/>
              </a:solidFill>
            </a:rPr>
            <a:t>Mat.18:20</a:t>
          </a:r>
          <a:r>
            <a:rPr lang="es-CO" sz="1800" dirty="0" smtClean="0"/>
            <a:t>. Las convocaciones de la iglesia, tales como las reuniones generales, las asambleas de la iglesia local, y todas las oportunidades en que hay un trabajo personal por las almas, son las ocasiones señaladas por Dios para dar la lluvia temprana y tardía.    </a:t>
          </a:r>
          <a:r>
            <a:rPr lang="es-CO" sz="1800" b="1" dirty="0" smtClean="0">
              <a:solidFill>
                <a:srgbClr val="FF0000"/>
              </a:solidFill>
            </a:rPr>
            <a:t>Testimonios para los ministros Pág. 517</a:t>
          </a:r>
          <a:endParaRPr lang="es-CO" sz="1800" b="1" dirty="0">
            <a:solidFill>
              <a:srgbClr val="FF0000"/>
            </a:solidFill>
          </a:endParaRPr>
        </a:p>
      </dgm:t>
    </dgm:pt>
    <dgm:pt modelId="{A016BBA4-E520-44CB-AE01-5A7F326CA78B}" type="sibTrans" cxnId="{902AD638-54E1-4476-ACE5-5BCFD2C97451}">
      <dgm:prSet/>
      <dgm:spPr/>
      <dgm:t>
        <a:bodyPr/>
        <a:lstStyle/>
        <a:p>
          <a:endParaRPr lang="es-CO"/>
        </a:p>
      </dgm:t>
    </dgm:pt>
    <dgm:pt modelId="{CAD9994E-1113-45E7-9211-5CA817AFD125}" type="parTrans" cxnId="{902AD638-54E1-4476-ACE5-5BCFD2C97451}">
      <dgm:prSet/>
      <dgm:spPr/>
      <dgm:t>
        <a:bodyPr/>
        <a:lstStyle/>
        <a:p>
          <a:endParaRPr lang="es-CO"/>
        </a:p>
      </dgm:t>
    </dgm:pt>
    <dgm:pt modelId="{D9DD6F02-68B6-4021-B162-B1B07AE7D7A2}" type="pres">
      <dgm:prSet presAssocID="{49606F34-4116-4912-B091-5B3647BF8CAE}" presName="Name0" presStyleCnt="0">
        <dgm:presLayoutVars>
          <dgm:chMax val="7"/>
          <dgm:dir/>
          <dgm:animLvl val="lvl"/>
          <dgm:resizeHandles val="exact"/>
        </dgm:presLayoutVars>
      </dgm:prSet>
      <dgm:spPr/>
      <dgm:t>
        <a:bodyPr/>
        <a:lstStyle/>
        <a:p>
          <a:endParaRPr lang="es-CO"/>
        </a:p>
      </dgm:t>
    </dgm:pt>
    <dgm:pt modelId="{1F0E84C9-6482-445B-9ED4-06A4C89E12DA}" type="pres">
      <dgm:prSet presAssocID="{A0A6C651-67A9-4790-9738-7B92DF0A1D22}" presName="circle1" presStyleLbl="node1" presStyleIdx="0" presStyleCnt="2" custScaleY="116665"/>
      <dgm:spPr>
        <a:blipFill rotWithShape="0">
          <a:blip xmlns:r="http://schemas.openxmlformats.org/officeDocument/2006/relationships" r:embed="rId1"/>
          <a:stretch>
            <a:fillRect/>
          </a:stretch>
        </a:blipFill>
      </dgm:spPr>
    </dgm:pt>
    <dgm:pt modelId="{87EAEC60-C931-49FD-874B-880FE4D08CB2}" type="pres">
      <dgm:prSet presAssocID="{A0A6C651-67A9-4790-9738-7B92DF0A1D22}" presName="space" presStyleCnt="0"/>
      <dgm:spPr/>
    </dgm:pt>
    <dgm:pt modelId="{6A445CC1-778E-4350-83E9-A47CE2C2DC68}" type="pres">
      <dgm:prSet presAssocID="{A0A6C651-67A9-4790-9738-7B92DF0A1D22}" presName="rect1" presStyleLbl="alignAcc1" presStyleIdx="0" presStyleCnt="2" custScaleY="116665"/>
      <dgm:spPr/>
      <dgm:t>
        <a:bodyPr/>
        <a:lstStyle/>
        <a:p>
          <a:endParaRPr lang="es-CO"/>
        </a:p>
      </dgm:t>
    </dgm:pt>
    <dgm:pt modelId="{5E581642-E0B1-4EDD-A087-AF4351AD920F}" type="pres">
      <dgm:prSet presAssocID="{27268EAA-F1AE-4549-AA73-31640B508BCF}" presName="vertSpace2" presStyleLbl="node1" presStyleIdx="0" presStyleCnt="2"/>
      <dgm:spPr/>
    </dgm:pt>
    <dgm:pt modelId="{B8658404-ECED-4679-9505-6A2F4CF22A8B}" type="pres">
      <dgm:prSet presAssocID="{27268EAA-F1AE-4549-AA73-31640B508BCF}" presName="circle2" presStyleLbl="node1" presStyleIdx="1" presStyleCnt="2"/>
      <dgm:spPr>
        <a:blipFill rotWithShape="0">
          <a:blip xmlns:r="http://schemas.openxmlformats.org/officeDocument/2006/relationships" r:embed="rId2"/>
          <a:stretch>
            <a:fillRect/>
          </a:stretch>
        </a:blipFill>
      </dgm:spPr>
    </dgm:pt>
    <dgm:pt modelId="{FDD29FF4-612C-4A4C-A552-9C9A6567158F}" type="pres">
      <dgm:prSet presAssocID="{27268EAA-F1AE-4549-AA73-31640B508BCF}" presName="rect2" presStyleLbl="alignAcc1" presStyleIdx="1" presStyleCnt="2"/>
      <dgm:spPr/>
      <dgm:t>
        <a:bodyPr/>
        <a:lstStyle/>
        <a:p>
          <a:endParaRPr lang="es-CO"/>
        </a:p>
      </dgm:t>
    </dgm:pt>
    <dgm:pt modelId="{D4AF60CE-B41E-465E-8FCE-37C350767B02}" type="pres">
      <dgm:prSet presAssocID="{A0A6C651-67A9-4790-9738-7B92DF0A1D22}" presName="rect1ParTxNoCh" presStyleLbl="alignAcc1" presStyleIdx="1" presStyleCnt="2">
        <dgm:presLayoutVars>
          <dgm:chMax val="1"/>
          <dgm:bulletEnabled val="1"/>
        </dgm:presLayoutVars>
      </dgm:prSet>
      <dgm:spPr/>
      <dgm:t>
        <a:bodyPr/>
        <a:lstStyle/>
        <a:p>
          <a:endParaRPr lang="es-CO"/>
        </a:p>
      </dgm:t>
    </dgm:pt>
    <dgm:pt modelId="{A9970C8D-703C-4627-9FA7-D95AF93BA2A3}" type="pres">
      <dgm:prSet presAssocID="{27268EAA-F1AE-4549-AA73-31640B508BCF}" presName="rect2ParTxNoCh" presStyleLbl="alignAcc1" presStyleIdx="1" presStyleCnt="2">
        <dgm:presLayoutVars>
          <dgm:chMax val="1"/>
          <dgm:bulletEnabled val="1"/>
        </dgm:presLayoutVars>
      </dgm:prSet>
      <dgm:spPr/>
      <dgm:t>
        <a:bodyPr/>
        <a:lstStyle/>
        <a:p>
          <a:endParaRPr lang="es-CO"/>
        </a:p>
      </dgm:t>
    </dgm:pt>
  </dgm:ptLst>
  <dgm:cxnLst>
    <dgm:cxn modelId="{EF441C6C-A271-43C7-8AB4-74650993E8D8}" type="presOf" srcId="{27268EAA-F1AE-4549-AA73-31640B508BCF}" destId="{FDD29FF4-612C-4A4C-A552-9C9A6567158F}" srcOrd="0" destOrd="0" presId="urn:microsoft.com/office/officeart/2005/8/layout/target3"/>
    <dgm:cxn modelId="{8D318A5E-8BE1-4A8F-9810-E61276F56F27}" type="presOf" srcId="{A0A6C651-67A9-4790-9738-7B92DF0A1D22}" destId="{6A445CC1-778E-4350-83E9-A47CE2C2DC68}" srcOrd="0" destOrd="0" presId="urn:microsoft.com/office/officeart/2005/8/layout/target3"/>
    <dgm:cxn modelId="{37253876-B89C-40FC-A0C5-A37762D5B4D5}" type="presOf" srcId="{A0A6C651-67A9-4790-9738-7B92DF0A1D22}" destId="{D4AF60CE-B41E-465E-8FCE-37C350767B02}" srcOrd="1" destOrd="0" presId="urn:microsoft.com/office/officeart/2005/8/layout/target3"/>
    <dgm:cxn modelId="{902AD638-54E1-4476-ACE5-5BCFD2C97451}" srcId="{49606F34-4116-4912-B091-5B3647BF8CAE}" destId="{27268EAA-F1AE-4549-AA73-31640B508BCF}" srcOrd="1" destOrd="0" parTransId="{CAD9994E-1113-45E7-9211-5CA817AFD125}" sibTransId="{A016BBA4-E520-44CB-AE01-5A7F326CA78B}"/>
    <dgm:cxn modelId="{005CF973-9E15-4E38-B089-922C6129B0C6}" srcId="{49606F34-4116-4912-B091-5B3647BF8CAE}" destId="{A0A6C651-67A9-4790-9738-7B92DF0A1D22}" srcOrd="0" destOrd="0" parTransId="{16391960-BB74-498A-99E9-7E41BD3CD9A4}" sibTransId="{2EAA9C41-8E6D-4E02-9FAF-F65775EE8220}"/>
    <dgm:cxn modelId="{39AB06CB-D9B9-4F52-BCC1-53C77111FCFF}" type="presOf" srcId="{27268EAA-F1AE-4549-AA73-31640B508BCF}" destId="{A9970C8D-703C-4627-9FA7-D95AF93BA2A3}" srcOrd="1" destOrd="0" presId="urn:microsoft.com/office/officeart/2005/8/layout/target3"/>
    <dgm:cxn modelId="{8B1704CC-2A99-49DC-A740-5E58BCEA076C}" type="presOf" srcId="{49606F34-4116-4912-B091-5B3647BF8CAE}" destId="{D9DD6F02-68B6-4021-B162-B1B07AE7D7A2}" srcOrd="0" destOrd="0" presId="urn:microsoft.com/office/officeart/2005/8/layout/target3"/>
    <dgm:cxn modelId="{775BCD0D-3481-47CE-944D-9E8E7DBF18E8}" type="presParOf" srcId="{D9DD6F02-68B6-4021-B162-B1B07AE7D7A2}" destId="{1F0E84C9-6482-445B-9ED4-06A4C89E12DA}" srcOrd="0" destOrd="0" presId="urn:microsoft.com/office/officeart/2005/8/layout/target3"/>
    <dgm:cxn modelId="{239F2F45-0E59-4EEF-9CD5-F03B85410B59}" type="presParOf" srcId="{D9DD6F02-68B6-4021-B162-B1B07AE7D7A2}" destId="{87EAEC60-C931-49FD-874B-880FE4D08CB2}" srcOrd="1" destOrd="0" presId="urn:microsoft.com/office/officeart/2005/8/layout/target3"/>
    <dgm:cxn modelId="{A2027FAB-1946-46F6-8315-A1BB494470CF}" type="presParOf" srcId="{D9DD6F02-68B6-4021-B162-B1B07AE7D7A2}" destId="{6A445CC1-778E-4350-83E9-A47CE2C2DC68}" srcOrd="2" destOrd="0" presId="urn:microsoft.com/office/officeart/2005/8/layout/target3"/>
    <dgm:cxn modelId="{8BDBD28B-16F6-4980-AB5E-20E7DD38F677}" type="presParOf" srcId="{D9DD6F02-68B6-4021-B162-B1B07AE7D7A2}" destId="{5E581642-E0B1-4EDD-A087-AF4351AD920F}" srcOrd="3" destOrd="0" presId="urn:microsoft.com/office/officeart/2005/8/layout/target3"/>
    <dgm:cxn modelId="{2D32DB00-77A3-485E-8A34-1DED9058C65A}" type="presParOf" srcId="{D9DD6F02-68B6-4021-B162-B1B07AE7D7A2}" destId="{B8658404-ECED-4679-9505-6A2F4CF22A8B}" srcOrd="4" destOrd="0" presId="urn:microsoft.com/office/officeart/2005/8/layout/target3"/>
    <dgm:cxn modelId="{31DE9F19-46FC-4124-ADE2-B2DAE1FFE57D}" type="presParOf" srcId="{D9DD6F02-68B6-4021-B162-B1B07AE7D7A2}" destId="{FDD29FF4-612C-4A4C-A552-9C9A6567158F}" srcOrd="5" destOrd="0" presId="urn:microsoft.com/office/officeart/2005/8/layout/target3"/>
    <dgm:cxn modelId="{3FB76D97-E377-4509-9CA2-9B47A083DC29}" type="presParOf" srcId="{D9DD6F02-68B6-4021-B162-B1B07AE7D7A2}" destId="{D4AF60CE-B41E-465E-8FCE-37C350767B02}" srcOrd="6" destOrd="0" presId="urn:microsoft.com/office/officeart/2005/8/layout/target3"/>
    <dgm:cxn modelId="{F37C922B-3D55-4FF4-9EF6-45BC56505BD0}" type="presParOf" srcId="{D9DD6F02-68B6-4021-B162-B1B07AE7D7A2}" destId="{A9970C8D-703C-4627-9FA7-D95AF93BA2A3}"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D0193A-2BA0-4D83-B3EF-954420CF37A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65DE2759-36D0-4819-9041-1485C375CA89}">
      <dgm:prSet custT="1"/>
      <dgm:spPr/>
      <dgm:t>
        <a:bodyPr/>
        <a:lstStyle/>
        <a:p>
          <a:pPr rtl="0"/>
          <a:r>
            <a:rPr lang="es-CO" sz="2000" b="1" u="sng" dirty="0" smtClean="0"/>
            <a:t>Ninguno de nosotros recibirá jamás el sello de Dios mientras nuestros caracteres tengan una mancha</a:t>
          </a:r>
          <a:r>
            <a:rPr lang="es-CO" sz="2000" dirty="0" smtClean="0"/>
            <a:t>. Nos toca a nosotros remediar los defectos de nuestro carácter, limpiar el templo del alma de toda contaminación. Entonces la lluvia tardía caerá sobre nosotros como cayó la lluvia temprana sobre los discípulos en el día de Pentecostés. </a:t>
          </a:r>
          <a:endParaRPr lang="es-CO" sz="2000" dirty="0"/>
        </a:p>
      </dgm:t>
    </dgm:pt>
    <dgm:pt modelId="{82A622FE-E0B0-4D73-903D-575AC19644B6}" type="parTrans" cxnId="{8B082347-7316-4E36-9ADF-1194E1590E1C}">
      <dgm:prSet/>
      <dgm:spPr/>
      <dgm:t>
        <a:bodyPr/>
        <a:lstStyle/>
        <a:p>
          <a:endParaRPr lang="es-CO"/>
        </a:p>
      </dgm:t>
    </dgm:pt>
    <dgm:pt modelId="{0F1AA10A-3E55-4A13-BE87-3986D5AADE6C}" type="sibTrans" cxnId="{8B082347-7316-4E36-9ADF-1194E1590E1C}">
      <dgm:prSet/>
      <dgm:spPr/>
      <dgm:t>
        <a:bodyPr/>
        <a:lstStyle/>
        <a:p>
          <a:endParaRPr lang="es-CO"/>
        </a:p>
      </dgm:t>
    </dgm:pt>
    <dgm:pt modelId="{56CED863-97F7-4A41-8AB7-BB337739F41A}">
      <dgm:prSet/>
      <dgm:spPr/>
      <dgm:t>
        <a:bodyPr/>
        <a:lstStyle/>
        <a:p>
          <a:pPr rtl="0"/>
          <a:r>
            <a:rPr lang="es-CO" dirty="0" smtClean="0"/>
            <a:t>Nos conformamos con demasiada facilidad con lo que hemos alcanzado. Nos sentimos ricos y con abundancia de bienes, y no sabemos que cada uno de nosotros es un " </a:t>
          </a:r>
          <a:r>
            <a:rPr lang="es-CO" b="1" dirty="0" smtClean="0"/>
            <a:t>cuitado y miserable y pobre y ciego y desnudo.</a:t>
          </a:r>
          <a:r>
            <a:rPr lang="es-CO" dirty="0" smtClean="0"/>
            <a:t>" </a:t>
          </a:r>
          <a:r>
            <a:rPr lang="es-CO" b="1" dirty="0" smtClean="0">
              <a:solidFill>
                <a:srgbClr val="FF0000"/>
              </a:solidFill>
            </a:rPr>
            <a:t>(Apoca. 3: 17.) </a:t>
          </a:r>
          <a:r>
            <a:rPr lang="es-CO" dirty="0" smtClean="0"/>
            <a:t>Ahora es el momento de oír la amonestación del Testigo fiel: "</a:t>
          </a:r>
          <a:r>
            <a:rPr lang="es-CO" b="1" dirty="0" smtClean="0"/>
            <a:t>Yo te amonesto que de mí compres oro afinado en fuego, para que seas hecho rico, y seas vestido de vestiduras blancas, para que no se descubra la vergüenza de tu desnudez; y unge tus ojos con colirio, para que veas</a:t>
          </a:r>
          <a:r>
            <a:rPr lang="es-CO" dirty="0" smtClean="0"/>
            <a:t>."   </a:t>
          </a:r>
          <a:r>
            <a:rPr lang="es-CO" b="1" dirty="0" smtClean="0">
              <a:solidFill>
                <a:srgbClr val="FF0000"/>
              </a:solidFill>
            </a:rPr>
            <a:t>Joyas de los testimonios Tomo 2, Págs. 68,69 </a:t>
          </a:r>
          <a:endParaRPr lang="es-CO" b="1" dirty="0">
            <a:solidFill>
              <a:srgbClr val="FF0000"/>
            </a:solidFill>
          </a:endParaRPr>
        </a:p>
      </dgm:t>
    </dgm:pt>
    <dgm:pt modelId="{C20CBDC8-D188-48B9-9B3E-CE4482A498A9}" type="parTrans" cxnId="{CFAF7688-EC2B-4A23-AD15-5E8B01F7E7D3}">
      <dgm:prSet/>
      <dgm:spPr/>
      <dgm:t>
        <a:bodyPr/>
        <a:lstStyle/>
        <a:p>
          <a:endParaRPr lang="es-CO"/>
        </a:p>
      </dgm:t>
    </dgm:pt>
    <dgm:pt modelId="{9509BFFB-8AD5-4498-AB33-A024B2211C2B}" type="sibTrans" cxnId="{CFAF7688-EC2B-4A23-AD15-5E8B01F7E7D3}">
      <dgm:prSet/>
      <dgm:spPr/>
      <dgm:t>
        <a:bodyPr/>
        <a:lstStyle/>
        <a:p>
          <a:endParaRPr lang="es-CO"/>
        </a:p>
      </dgm:t>
    </dgm:pt>
    <dgm:pt modelId="{842BB68E-778F-4ED1-B785-82CB50925C62}" type="pres">
      <dgm:prSet presAssocID="{69D0193A-2BA0-4D83-B3EF-954420CF37A2}" presName="Name0" presStyleCnt="0">
        <dgm:presLayoutVars>
          <dgm:chMax val="7"/>
          <dgm:dir/>
          <dgm:animLvl val="lvl"/>
          <dgm:resizeHandles val="exact"/>
        </dgm:presLayoutVars>
      </dgm:prSet>
      <dgm:spPr/>
      <dgm:t>
        <a:bodyPr/>
        <a:lstStyle/>
        <a:p>
          <a:endParaRPr lang="es-CO"/>
        </a:p>
      </dgm:t>
    </dgm:pt>
    <dgm:pt modelId="{BFEE3AEA-AD2D-4131-BC3D-F8F3AA2FFD24}" type="pres">
      <dgm:prSet presAssocID="{65DE2759-36D0-4819-9041-1485C375CA89}" presName="circle1" presStyleLbl="node1" presStyleIdx="0" presStyleCnt="2"/>
      <dgm:spPr>
        <a:blipFill rotWithShape="0">
          <a:blip xmlns:r="http://schemas.openxmlformats.org/officeDocument/2006/relationships" r:embed="rId1"/>
          <a:stretch>
            <a:fillRect/>
          </a:stretch>
        </a:blipFill>
      </dgm:spPr>
    </dgm:pt>
    <dgm:pt modelId="{326B66E2-5C4A-4BE4-A357-CB0B36816CE9}" type="pres">
      <dgm:prSet presAssocID="{65DE2759-36D0-4819-9041-1485C375CA89}" presName="space" presStyleCnt="0"/>
      <dgm:spPr/>
    </dgm:pt>
    <dgm:pt modelId="{D3B79F75-4AF6-4E53-A8AA-0E7C40287FD9}" type="pres">
      <dgm:prSet presAssocID="{65DE2759-36D0-4819-9041-1485C375CA89}" presName="rect1" presStyleLbl="alignAcc1" presStyleIdx="0" presStyleCnt="2"/>
      <dgm:spPr/>
      <dgm:t>
        <a:bodyPr/>
        <a:lstStyle/>
        <a:p>
          <a:endParaRPr lang="es-CO"/>
        </a:p>
      </dgm:t>
    </dgm:pt>
    <dgm:pt modelId="{F1B64318-E771-4479-91E8-3889B10F76F0}" type="pres">
      <dgm:prSet presAssocID="{56CED863-97F7-4A41-8AB7-BB337739F41A}" presName="vertSpace2" presStyleLbl="node1" presStyleIdx="0" presStyleCnt="2"/>
      <dgm:spPr/>
    </dgm:pt>
    <dgm:pt modelId="{648C696A-325E-43C7-94DF-0467D7A6ABE2}" type="pres">
      <dgm:prSet presAssocID="{56CED863-97F7-4A41-8AB7-BB337739F41A}" presName="circle2" presStyleLbl="node1" presStyleIdx="1" presStyleCnt="2"/>
      <dgm:spPr>
        <a:blipFill rotWithShape="0">
          <a:blip xmlns:r="http://schemas.openxmlformats.org/officeDocument/2006/relationships" r:embed="rId2"/>
          <a:stretch>
            <a:fillRect/>
          </a:stretch>
        </a:blipFill>
      </dgm:spPr>
    </dgm:pt>
    <dgm:pt modelId="{5DC494C6-F900-433C-BA91-5777AFBE91CB}" type="pres">
      <dgm:prSet presAssocID="{56CED863-97F7-4A41-8AB7-BB337739F41A}" presName="rect2" presStyleLbl="alignAcc1" presStyleIdx="1" presStyleCnt="2"/>
      <dgm:spPr/>
      <dgm:t>
        <a:bodyPr/>
        <a:lstStyle/>
        <a:p>
          <a:endParaRPr lang="es-CO"/>
        </a:p>
      </dgm:t>
    </dgm:pt>
    <dgm:pt modelId="{0FE4EB74-359C-4E99-9935-56DBC9B8A282}" type="pres">
      <dgm:prSet presAssocID="{65DE2759-36D0-4819-9041-1485C375CA89}" presName="rect1ParTxNoCh" presStyleLbl="alignAcc1" presStyleIdx="1" presStyleCnt="2">
        <dgm:presLayoutVars>
          <dgm:chMax val="1"/>
          <dgm:bulletEnabled val="1"/>
        </dgm:presLayoutVars>
      </dgm:prSet>
      <dgm:spPr/>
      <dgm:t>
        <a:bodyPr/>
        <a:lstStyle/>
        <a:p>
          <a:endParaRPr lang="es-CO"/>
        </a:p>
      </dgm:t>
    </dgm:pt>
    <dgm:pt modelId="{BCA3B3B3-3E92-44E4-BA42-777B5FBAE0AF}" type="pres">
      <dgm:prSet presAssocID="{56CED863-97F7-4A41-8AB7-BB337739F41A}" presName="rect2ParTxNoCh" presStyleLbl="alignAcc1" presStyleIdx="1" presStyleCnt="2">
        <dgm:presLayoutVars>
          <dgm:chMax val="1"/>
          <dgm:bulletEnabled val="1"/>
        </dgm:presLayoutVars>
      </dgm:prSet>
      <dgm:spPr/>
      <dgm:t>
        <a:bodyPr/>
        <a:lstStyle/>
        <a:p>
          <a:endParaRPr lang="es-CO"/>
        </a:p>
      </dgm:t>
    </dgm:pt>
  </dgm:ptLst>
  <dgm:cxnLst>
    <dgm:cxn modelId="{DC679814-4A84-4795-A92D-1608E32C1B61}" type="presOf" srcId="{56CED863-97F7-4A41-8AB7-BB337739F41A}" destId="{5DC494C6-F900-433C-BA91-5777AFBE91CB}" srcOrd="0" destOrd="0" presId="urn:microsoft.com/office/officeart/2005/8/layout/target3"/>
    <dgm:cxn modelId="{8B082347-7316-4E36-9ADF-1194E1590E1C}" srcId="{69D0193A-2BA0-4D83-B3EF-954420CF37A2}" destId="{65DE2759-36D0-4819-9041-1485C375CA89}" srcOrd="0" destOrd="0" parTransId="{82A622FE-E0B0-4D73-903D-575AC19644B6}" sibTransId="{0F1AA10A-3E55-4A13-BE87-3986D5AADE6C}"/>
    <dgm:cxn modelId="{3DCD29DF-FA7A-4FFB-A2DE-32CA6B862445}" type="presOf" srcId="{69D0193A-2BA0-4D83-B3EF-954420CF37A2}" destId="{842BB68E-778F-4ED1-B785-82CB50925C62}" srcOrd="0" destOrd="0" presId="urn:microsoft.com/office/officeart/2005/8/layout/target3"/>
    <dgm:cxn modelId="{A3C6F18D-1D3D-4549-B0EA-B7BA27A754B8}" type="presOf" srcId="{56CED863-97F7-4A41-8AB7-BB337739F41A}" destId="{BCA3B3B3-3E92-44E4-BA42-777B5FBAE0AF}" srcOrd="1" destOrd="0" presId="urn:microsoft.com/office/officeart/2005/8/layout/target3"/>
    <dgm:cxn modelId="{6C1AD254-C651-4FF7-BF56-7CA2C6F0DB2E}" type="presOf" srcId="{65DE2759-36D0-4819-9041-1485C375CA89}" destId="{0FE4EB74-359C-4E99-9935-56DBC9B8A282}" srcOrd="1" destOrd="0" presId="urn:microsoft.com/office/officeart/2005/8/layout/target3"/>
    <dgm:cxn modelId="{6A5D96DA-5D4F-42E3-8626-FAB673A39FEB}" type="presOf" srcId="{65DE2759-36D0-4819-9041-1485C375CA89}" destId="{D3B79F75-4AF6-4E53-A8AA-0E7C40287FD9}" srcOrd="0" destOrd="0" presId="urn:microsoft.com/office/officeart/2005/8/layout/target3"/>
    <dgm:cxn modelId="{CFAF7688-EC2B-4A23-AD15-5E8B01F7E7D3}" srcId="{69D0193A-2BA0-4D83-B3EF-954420CF37A2}" destId="{56CED863-97F7-4A41-8AB7-BB337739F41A}" srcOrd="1" destOrd="0" parTransId="{C20CBDC8-D188-48B9-9B3E-CE4482A498A9}" sibTransId="{9509BFFB-8AD5-4498-AB33-A024B2211C2B}"/>
    <dgm:cxn modelId="{DEDF6BE2-DCB1-4444-989B-37EE38BCBC9B}" type="presParOf" srcId="{842BB68E-778F-4ED1-B785-82CB50925C62}" destId="{BFEE3AEA-AD2D-4131-BC3D-F8F3AA2FFD24}" srcOrd="0" destOrd="0" presId="urn:microsoft.com/office/officeart/2005/8/layout/target3"/>
    <dgm:cxn modelId="{C3B7BE4E-FBA6-4711-8D58-9AF0BECAAA35}" type="presParOf" srcId="{842BB68E-778F-4ED1-B785-82CB50925C62}" destId="{326B66E2-5C4A-4BE4-A357-CB0B36816CE9}" srcOrd="1" destOrd="0" presId="urn:microsoft.com/office/officeart/2005/8/layout/target3"/>
    <dgm:cxn modelId="{7871EE7B-446F-47F2-99FE-5FFAD2FC27FA}" type="presParOf" srcId="{842BB68E-778F-4ED1-B785-82CB50925C62}" destId="{D3B79F75-4AF6-4E53-A8AA-0E7C40287FD9}" srcOrd="2" destOrd="0" presId="urn:microsoft.com/office/officeart/2005/8/layout/target3"/>
    <dgm:cxn modelId="{1F0C4EF2-6608-47FD-8E8C-98DC97E1E0DC}" type="presParOf" srcId="{842BB68E-778F-4ED1-B785-82CB50925C62}" destId="{F1B64318-E771-4479-91E8-3889B10F76F0}" srcOrd="3" destOrd="0" presId="urn:microsoft.com/office/officeart/2005/8/layout/target3"/>
    <dgm:cxn modelId="{9C631E2F-348B-4051-BAF7-81DD487FDDD3}" type="presParOf" srcId="{842BB68E-778F-4ED1-B785-82CB50925C62}" destId="{648C696A-325E-43C7-94DF-0467D7A6ABE2}" srcOrd="4" destOrd="0" presId="urn:microsoft.com/office/officeart/2005/8/layout/target3"/>
    <dgm:cxn modelId="{38E7AE00-EF85-475A-BCB2-F43F7F2EB492}" type="presParOf" srcId="{842BB68E-778F-4ED1-B785-82CB50925C62}" destId="{5DC494C6-F900-433C-BA91-5777AFBE91CB}" srcOrd="5" destOrd="0" presId="urn:microsoft.com/office/officeart/2005/8/layout/target3"/>
    <dgm:cxn modelId="{9B16ED99-0CBC-4967-8067-CF8D639713A8}" type="presParOf" srcId="{842BB68E-778F-4ED1-B785-82CB50925C62}" destId="{0FE4EB74-359C-4E99-9935-56DBC9B8A282}" srcOrd="6" destOrd="0" presId="urn:microsoft.com/office/officeart/2005/8/layout/target3"/>
    <dgm:cxn modelId="{58B0FFE5-EA55-465E-B72F-4D9D401975C6}" type="presParOf" srcId="{842BB68E-778F-4ED1-B785-82CB50925C62}" destId="{BCA3B3B3-3E92-44E4-BA42-777B5FBAE0AF}"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809AC9A-610A-4B1E-9009-E70C55D0730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B7BD55E-2717-4D94-987F-D546D07CB50E}">
      <dgm:prSet custT="1"/>
      <dgm:spPr/>
      <dgm:t>
        <a:bodyPr/>
        <a:lstStyle/>
        <a:p>
          <a:pPr rtl="0"/>
          <a:endParaRPr lang="es-CO" sz="2000" dirty="0" smtClean="0"/>
        </a:p>
        <a:p>
          <a:pPr rtl="0"/>
          <a:r>
            <a:rPr lang="es-CO" sz="2000" dirty="0" smtClean="0"/>
            <a:t>Antes que los juicios de Dios caigan finalmente sobre la tierra, habrá entre el pueblo del Señor un avivamiento de la piedad primitiva, cual no se ha visto nunca desde los tiempos apostólicos. El Espíritu y el poder de Dios serán derramados sobre sus hijos.-       Conflicto de los Siglos, Pág. 517 </a:t>
          </a:r>
          <a:endParaRPr lang="es-CO" sz="2000" dirty="0"/>
        </a:p>
      </dgm:t>
    </dgm:pt>
    <dgm:pt modelId="{0FA7EAB1-15F6-4FB3-BF5B-47A17D5D0F9B}" type="parTrans" cxnId="{E82956BE-D46A-4A06-A51A-D1F9ABDF378B}">
      <dgm:prSet/>
      <dgm:spPr/>
      <dgm:t>
        <a:bodyPr/>
        <a:lstStyle/>
        <a:p>
          <a:endParaRPr lang="es-CO"/>
        </a:p>
      </dgm:t>
    </dgm:pt>
    <dgm:pt modelId="{45EF36D4-EFB6-4811-9A77-2CF34FCE5287}" type="sibTrans" cxnId="{E82956BE-D46A-4A06-A51A-D1F9ABDF378B}">
      <dgm:prSet/>
      <dgm:spPr/>
      <dgm:t>
        <a:bodyPr/>
        <a:lstStyle/>
        <a:p>
          <a:endParaRPr lang="es-CO"/>
        </a:p>
      </dgm:t>
    </dgm:pt>
    <dgm:pt modelId="{405D0929-A8AF-4CF2-B26C-20B8EE184712}">
      <dgm:prSet/>
      <dgm:spPr/>
      <dgm:t>
        <a:bodyPr/>
        <a:lstStyle/>
        <a:p>
          <a:pPr rtl="0"/>
          <a:r>
            <a:rPr lang="es-CO" dirty="0" smtClean="0"/>
            <a:t>Esta obra será semejante a la que se realizó en el día de Pentecostés. Como la "lluvia temprana" fue dada en tiempo de la efusión del Espíritu Santo al principio del ministerio evangélico, para hacer crecer la preciosa semilla, así la "lluvia tardía" será dada al final de dicho ministerio para hacer madurar la cosecha.-                        Conflicto de los Siglos, Pág. 669</a:t>
          </a:r>
          <a:endParaRPr lang="es-CO" dirty="0"/>
        </a:p>
      </dgm:t>
    </dgm:pt>
    <dgm:pt modelId="{2BEC0961-A793-4F14-A2FA-51F42ED00A5F}" type="parTrans" cxnId="{385F83B8-7A6F-4FF5-AF7E-7619188DCF78}">
      <dgm:prSet/>
      <dgm:spPr/>
      <dgm:t>
        <a:bodyPr/>
        <a:lstStyle/>
        <a:p>
          <a:endParaRPr lang="es-CO"/>
        </a:p>
      </dgm:t>
    </dgm:pt>
    <dgm:pt modelId="{E028E21B-C7CD-4DA4-B168-F741EC144519}" type="sibTrans" cxnId="{385F83B8-7A6F-4FF5-AF7E-7619188DCF78}">
      <dgm:prSet/>
      <dgm:spPr/>
      <dgm:t>
        <a:bodyPr/>
        <a:lstStyle/>
        <a:p>
          <a:endParaRPr lang="es-CO"/>
        </a:p>
      </dgm:t>
    </dgm:pt>
    <dgm:pt modelId="{F85501A4-C27C-4437-BB28-B3E98A28CDC0}">
      <dgm:prSet custT="1"/>
      <dgm:spPr/>
      <dgm:t>
        <a:bodyPr/>
        <a:lstStyle/>
        <a:p>
          <a:pPr rtl="0"/>
          <a:r>
            <a:rPr lang="es-CO" sz="2800" dirty="0" smtClean="0"/>
            <a:t>La lluvia temprana produce conversión; la lluvia tardía desarrolla un carácter semejante al de Cristo </a:t>
          </a:r>
          <a:endParaRPr lang="es-CO" sz="2800" dirty="0"/>
        </a:p>
      </dgm:t>
    </dgm:pt>
    <dgm:pt modelId="{AAAD85A1-C2A8-4241-A627-2AC4E183E4C9}" type="parTrans" cxnId="{281255D0-D03A-4EE4-97B3-09E2AF303ACB}">
      <dgm:prSet/>
      <dgm:spPr/>
      <dgm:t>
        <a:bodyPr/>
        <a:lstStyle/>
        <a:p>
          <a:endParaRPr lang="es-CO"/>
        </a:p>
      </dgm:t>
    </dgm:pt>
    <dgm:pt modelId="{16780D42-E5B7-47C0-8977-0904E1AFE85C}" type="sibTrans" cxnId="{281255D0-D03A-4EE4-97B3-09E2AF303ACB}">
      <dgm:prSet/>
      <dgm:spPr/>
      <dgm:t>
        <a:bodyPr/>
        <a:lstStyle/>
        <a:p>
          <a:endParaRPr lang="es-CO"/>
        </a:p>
      </dgm:t>
    </dgm:pt>
    <dgm:pt modelId="{654CFBC1-2AD6-48E5-99F8-DD47B5BB8FB4}" type="pres">
      <dgm:prSet presAssocID="{5809AC9A-610A-4B1E-9009-E70C55D0730E}" presName="Name0" presStyleCnt="0">
        <dgm:presLayoutVars>
          <dgm:chMax val="7"/>
          <dgm:dir/>
          <dgm:animLvl val="lvl"/>
          <dgm:resizeHandles val="exact"/>
        </dgm:presLayoutVars>
      </dgm:prSet>
      <dgm:spPr/>
      <dgm:t>
        <a:bodyPr/>
        <a:lstStyle/>
        <a:p>
          <a:endParaRPr lang="es-CO"/>
        </a:p>
      </dgm:t>
    </dgm:pt>
    <dgm:pt modelId="{508EDEDC-747A-4B37-B425-A5AE65F4093F}" type="pres">
      <dgm:prSet presAssocID="{EB7BD55E-2717-4D94-987F-D546D07CB50E}" presName="circle1" presStyleLbl="node1" presStyleIdx="0" presStyleCnt="3"/>
      <dgm:spPr>
        <a:blipFill rotWithShape="0">
          <a:blip xmlns:r="http://schemas.openxmlformats.org/officeDocument/2006/relationships" r:embed="rId1"/>
          <a:stretch>
            <a:fillRect/>
          </a:stretch>
        </a:blipFill>
      </dgm:spPr>
    </dgm:pt>
    <dgm:pt modelId="{8236A593-79B1-48CA-AB10-22976178937D}" type="pres">
      <dgm:prSet presAssocID="{EB7BD55E-2717-4D94-987F-D546D07CB50E}" presName="space" presStyleCnt="0"/>
      <dgm:spPr/>
    </dgm:pt>
    <dgm:pt modelId="{2E2FC069-5EC5-4BDF-AFEB-D78CE467DB41}" type="pres">
      <dgm:prSet presAssocID="{EB7BD55E-2717-4D94-987F-D546D07CB50E}" presName="rect1" presStyleLbl="alignAcc1" presStyleIdx="0" presStyleCnt="3" custLinFactNeighborX="-1428" custLinFactNeighborY="-6874"/>
      <dgm:spPr/>
      <dgm:t>
        <a:bodyPr/>
        <a:lstStyle/>
        <a:p>
          <a:endParaRPr lang="es-CO"/>
        </a:p>
      </dgm:t>
    </dgm:pt>
    <dgm:pt modelId="{22123329-D486-4B0A-BF7D-7029D31C3368}" type="pres">
      <dgm:prSet presAssocID="{405D0929-A8AF-4CF2-B26C-20B8EE184712}" presName="vertSpace2" presStyleLbl="node1" presStyleIdx="0" presStyleCnt="3"/>
      <dgm:spPr/>
    </dgm:pt>
    <dgm:pt modelId="{EE9F8BB4-AD7A-421F-860B-C17B2940E9EC}" type="pres">
      <dgm:prSet presAssocID="{405D0929-A8AF-4CF2-B26C-20B8EE184712}" presName="circle2" presStyleLbl="node1" presStyleIdx="1" presStyleCnt="3" custScaleX="1425" custLinFactNeighborX="322" custLinFactNeighborY="1603"/>
      <dgm:spPr/>
    </dgm:pt>
    <dgm:pt modelId="{680E3296-5C44-4689-806F-740DD57298A6}" type="pres">
      <dgm:prSet presAssocID="{405D0929-A8AF-4CF2-B26C-20B8EE184712}" presName="rect2" presStyleLbl="alignAcc1" presStyleIdx="1" presStyleCnt="3" custLinFactNeighborX="-1428" custLinFactNeighborY="-641"/>
      <dgm:spPr/>
      <dgm:t>
        <a:bodyPr/>
        <a:lstStyle/>
        <a:p>
          <a:endParaRPr lang="es-CO"/>
        </a:p>
      </dgm:t>
    </dgm:pt>
    <dgm:pt modelId="{A76E08AD-7C9E-4E88-A343-A68969491254}" type="pres">
      <dgm:prSet presAssocID="{F85501A4-C27C-4437-BB28-B3E98A28CDC0}" presName="vertSpace3" presStyleLbl="node1" presStyleIdx="1" presStyleCnt="3"/>
      <dgm:spPr/>
    </dgm:pt>
    <dgm:pt modelId="{3ECBFE99-F708-4D23-84A8-1854E0F073E9}" type="pres">
      <dgm:prSet presAssocID="{F85501A4-C27C-4437-BB28-B3E98A28CDC0}" presName="circle3" presStyleLbl="node1" presStyleIdx="2" presStyleCnt="3" custScaleX="3086" custLinFactNeighborX="697" custLinFactNeighborY="694"/>
      <dgm:spPr/>
    </dgm:pt>
    <dgm:pt modelId="{D46C8CAD-FBAA-4785-A7C7-6C1744279664}" type="pres">
      <dgm:prSet presAssocID="{F85501A4-C27C-4437-BB28-B3E98A28CDC0}" presName="rect3" presStyleLbl="alignAcc1" presStyleIdx="2" presStyleCnt="3" custScaleX="100000" custLinFactNeighborX="-1428" custLinFactNeighborY="5555"/>
      <dgm:spPr/>
      <dgm:t>
        <a:bodyPr/>
        <a:lstStyle/>
        <a:p>
          <a:endParaRPr lang="es-CO"/>
        </a:p>
      </dgm:t>
    </dgm:pt>
    <dgm:pt modelId="{4835B019-77FF-4427-88F5-D8A38E9E7CC4}" type="pres">
      <dgm:prSet presAssocID="{EB7BD55E-2717-4D94-987F-D546D07CB50E}" presName="rect1ParTxNoCh" presStyleLbl="alignAcc1" presStyleIdx="2" presStyleCnt="3">
        <dgm:presLayoutVars>
          <dgm:chMax val="1"/>
          <dgm:bulletEnabled val="1"/>
        </dgm:presLayoutVars>
      </dgm:prSet>
      <dgm:spPr/>
      <dgm:t>
        <a:bodyPr/>
        <a:lstStyle/>
        <a:p>
          <a:endParaRPr lang="es-CO"/>
        </a:p>
      </dgm:t>
    </dgm:pt>
    <dgm:pt modelId="{740F0784-005D-43FC-BB89-2DA32F2F282D}" type="pres">
      <dgm:prSet presAssocID="{405D0929-A8AF-4CF2-B26C-20B8EE184712}" presName="rect2ParTxNoCh" presStyleLbl="alignAcc1" presStyleIdx="2" presStyleCnt="3">
        <dgm:presLayoutVars>
          <dgm:chMax val="1"/>
          <dgm:bulletEnabled val="1"/>
        </dgm:presLayoutVars>
      </dgm:prSet>
      <dgm:spPr/>
      <dgm:t>
        <a:bodyPr/>
        <a:lstStyle/>
        <a:p>
          <a:endParaRPr lang="es-CO"/>
        </a:p>
      </dgm:t>
    </dgm:pt>
    <dgm:pt modelId="{70CCE58E-5716-48EB-B332-4103F70C9188}" type="pres">
      <dgm:prSet presAssocID="{F85501A4-C27C-4437-BB28-B3E98A28CDC0}" presName="rect3ParTxNoCh" presStyleLbl="alignAcc1" presStyleIdx="2" presStyleCnt="3">
        <dgm:presLayoutVars>
          <dgm:chMax val="1"/>
          <dgm:bulletEnabled val="1"/>
        </dgm:presLayoutVars>
      </dgm:prSet>
      <dgm:spPr/>
      <dgm:t>
        <a:bodyPr/>
        <a:lstStyle/>
        <a:p>
          <a:endParaRPr lang="es-CO"/>
        </a:p>
      </dgm:t>
    </dgm:pt>
  </dgm:ptLst>
  <dgm:cxnLst>
    <dgm:cxn modelId="{B0DAB9DC-C8A5-4BF9-A7E8-7A2F940838DD}" type="presOf" srcId="{F85501A4-C27C-4437-BB28-B3E98A28CDC0}" destId="{70CCE58E-5716-48EB-B332-4103F70C9188}" srcOrd="1" destOrd="0" presId="urn:microsoft.com/office/officeart/2005/8/layout/target3"/>
    <dgm:cxn modelId="{4041715D-B86E-48E0-BD52-2B3483361196}" type="presOf" srcId="{EB7BD55E-2717-4D94-987F-D546D07CB50E}" destId="{2E2FC069-5EC5-4BDF-AFEB-D78CE467DB41}" srcOrd="0" destOrd="0" presId="urn:microsoft.com/office/officeart/2005/8/layout/target3"/>
    <dgm:cxn modelId="{E82956BE-D46A-4A06-A51A-D1F9ABDF378B}" srcId="{5809AC9A-610A-4B1E-9009-E70C55D0730E}" destId="{EB7BD55E-2717-4D94-987F-D546D07CB50E}" srcOrd="0" destOrd="0" parTransId="{0FA7EAB1-15F6-4FB3-BF5B-47A17D5D0F9B}" sibTransId="{45EF36D4-EFB6-4811-9A77-2CF34FCE5287}"/>
    <dgm:cxn modelId="{281255D0-D03A-4EE4-97B3-09E2AF303ACB}" srcId="{5809AC9A-610A-4B1E-9009-E70C55D0730E}" destId="{F85501A4-C27C-4437-BB28-B3E98A28CDC0}" srcOrd="2" destOrd="0" parTransId="{AAAD85A1-C2A8-4241-A627-2AC4E183E4C9}" sibTransId="{16780D42-E5B7-47C0-8977-0904E1AFE85C}"/>
    <dgm:cxn modelId="{A4C5B57F-9514-4011-ADA1-F53B78247835}" type="presOf" srcId="{F85501A4-C27C-4437-BB28-B3E98A28CDC0}" destId="{D46C8CAD-FBAA-4785-A7C7-6C1744279664}" srcOrd="0" destOrd="0" presId="urn:microsoft.com/office/officeart/2005/8/layout/target3"/>
    <dgm:cxn modelId="{822E2352-22A5-429A-950C-A226611D49E3}" type="presOf" srcId="{405D0929-A8AF-4CF2-B26C-20B8EE184712}" destId="{680E3296-5C44-4689-806F-740DD57298A6}" srcOrd="0" destOrd="0" presId="urn:microsoft.com/office/officeart/2005/8/layout/target3"/>
    <dgm:cxn modelId="{0BAD039A-0D10-4B51-AC65-33225BEC78A0}" type="presOf" srcId="{405D0929-A8AF-4CF2-B26C-20B8EE184712}" destId="{740F0784-005D-43FC-BB89-2DA32F2F282D}" srcOrd="1" destOrd="0" presId="urn:microsoft.com/office/officeart/2005/8/layout/target3"/>
    <dgm:cxn modelId="{385F83B8-7A6F-4FF5-AF7E-7619188DCF78}" srcId="{5809AC9A-610A-4B1E-9009-E70C55D0730E}" destId="{405D0929-A8AF-4CF2-B26C-20B8EE184712}" srcOrd="1" destOrd="0" parTransId="{2BEC0961-A793-4F14-A2FA-51F42ED00A5F}" sibTransId="{E028E21B-C7CD-4DA4-B168-F741EC144519}"/>
    <dgm:cxn modelId="{D21BA049-FEFB-49D7-8FF0-CDAA129F9A33}" type="presOf" srcId="{5809AC9A-610A-4B1E-9009-E70C55D0730E}" destId="{654CFBC1-2AD6-48E5-99F8-DD47B5BB8FB4}" srcOrd="0" destOrd="0" presId="urn:microsoft.com/office/officeart/2005/8/layout/target3"/>
    <dgm:cxn modelId="{0E961BA7-BFF2-4CAD-8078-D1AE61ED75F5}" type="presOf" srcId="{EB7BD55E-2717-4D94-987F-D546D07CB50E}" destId="{4835B019-77FF-4427-88F5-D8A38E9E7CC4}" srcOrd="1" destOrd="0" presId="urn:microsoft.com/office/officeart/2005/8/layout/target3"/>
    <dgm:cxn modelId="{34FAF69A-8B0C-4806-B088-769201258EA5}" type="presParOf" srcId="{654CFBC1-2AD6-48E5-99F8-DD47B5BB8FB4}" destId="{508EDEDC-747A-4B37-B425-A5AE65F4093F}" srcOrd="0" destOrd="0" presId="urn:microsoft.com/office/officeart/2005/8/layout/target3"/>
    <dgm:cxn modelId="{15028E34-B3AA-4F0A-B585-FA69A8BF6435}" type="presParOf" srcId="{654CFBC1-2AD6-48E5-99F8-DD47B5BB8FB4}" destId="{8236A593-79B1-48CA-AB10-22976178937D}" srcOrd="1" destOrd="0" presId="urn:microsoft.com/office/officeart/2005/8/layout/target3"/>
    <dgm:cxn modelId="{43F6A1CD-4A5C-4BD6-9DDE-61015401E324}" type="presParOf" srcId="{654CFBC1-2AD6-48E5-99F8-DD47B5BB8FB4}" destId="{2E2FC069-5EC5-4BDF-AFEB-D78CE467DB41}" srcOrd="2" destOrd="0" presId="urn:microsoft.com/office/officeart/2005/8/layout/target3"/>
    <dgm:cxn modelId="{6C8C723D-FBD4-43D9-9255-5721E4F35321}" type="presParOf" srcId="{654CFBC1-2AD6-48E5-99F8-DD47B5BB8FB4}" destId="{22123329-D486-4B0A-BF7D-7029D31C3368}" srcOrd="3" destOrd="0" presId="urn:microsoft.com/office/officeart/2005/8/layout/target3"/>
    <dgm:cxn modelId="{16A97623-5EB3-4AA1-BB38-CB3FAC65CE05}" type="presParOf" srcId="{654CFBC1-2AD6-48E5-99F8-DD47B5BB8FB4}" destId="{EE9F8BB4-AD7A-421F-860B-C17B2940E9EC}" srcOrd="4" destOrd="0" presId="urn:microsoft.com/office/officeart/2005/8/layout/target3"/>
    <dgm:cxn modelId="{8A5A52B6-240A-4CF9-A95C-FF014ACCDC0C}" type="presParOf" srcId="{654CFBC1-2AD6-48E5-99F8-DD47B5BB8FB4}" destId="{680E3296-5C44-4689-806F-740DD57298A6}" srcOrd="5" destOrd="0" presId="urn:microsoft.com/office/officeart/2005/8/layout/target3"/>
    <dgm:cxn modelId="{8FE8D77E-FFDF-4BA6-9073-DB4153F6B17B}" type="presParOf" srcId="{654CFBC1-2AD6-48E5-99F8-DD47B5BB8FB4}" destId="{A76E08AD-7C9E-4E88-A343-A68969491254}" srcOrd="6" destOrd="0" presId="urn:microsoft.com/office/officeart/2005/8/layout/target3"/>
    <dgm:cxn modelId="{D760E6EC-66D3-49D8-8FD0-89536D68A343}" type="presParOf" srcId="{654CFBC1-2AD6-48E5-99F8-DD47B5BB8FB4}" destId="{3ECBFE99-F708-4D23-84A8-1854E0F073E9}" srcOrd="7" destOrd="0" presId="urn:microsoft.com/office/officeart/2005/8/layout/target3"/>
    <dgm:cxn modelId="{4C14305A-42A6-4BFF-87E8-EA4744CCB036}" type="presParOf" srcId="{654CFBC1-2AD6-48E5-99F8-DD47B5BB8FB4}" destId="{D46C8CAD-FBAA-4785-A7C7-6C1744279664}" srcOrd="8" destOrd="0" presId="urn:microsoft.com/office/officeart/2005/8/layout/target3"/>
    <dgm:cxn modelId="{2B494AB9-D11F-4A0F-BB8A-B4CF413D3576}" type="presParOf" srcId="{654CFBC1-2AD6-48E5-99F8-DD47B5BB8FB4}" destId="{4835B019-77FF-4427-88F5-D8A38E9E7CC4}" srcOrd="9" destOrd="0" presId="urn:microsoft.com/office/officeart/2005/8/layout/target3"/>
    <dgm:cxn modelId="{4AE19F45-1810-4439-A328-1D544D1F1B1C}" type="presParOf" srcId="{654CFBC1-2AD6-48E5-99F8-DD47B5BB8FB4}" destId="{740F0784-005D-43FC-BB89-2DA32F2F282D}" srcOrd="10" destOrd="0" presId="urn:microsoft.com/office/officeart/2005/8/layout/target3"/>
    <dgm:cxn modelId="{162BF371-74ED-4205-A88D-B1DED68E68EB}" type="presParOf" srcId="{654CFBC1-2AD6-48E5-99F8-DD47B5BB8FB4}" destId="{70CCE58E-5716-48EB-B332-4103F70C9188}"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2540D0F-54F0-4326-AF3C-DCF32F9E92E4}"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D0448C89-0140-41FB-A435-F57084AFFFCB}">
      <dgm:prSet custT="1"/>
      <dgm:spPr>
        <a:solidFill>
          <a:srgbClr val="002060"/>
        </a:solidFill>
      </dgm:spPr>
      <dgm:t>
        <a:bodyPr/>
        <a:lstStyle/>
        <a:p>
          <a:pPr rtl="0"/>
          <a:r>
            <a:rPr lang="es-CO" sz="1600" dirty="0" smtClean="0"/>
            <a:t>En ningún momento de nuestra experiencia podemos prescindir de la ayuda que nos capacitó para comenzar. Las bendiciones recibidas en ocasión dé la lluvia temprana nos son necesarias hasta el mismo fin... </a:t>
          </a:r>
          <a:r>
            <a:rPr lang="es-CO" sz="1600" u="sng" dirty="0" smtClean="0"/>
            <a:t>Al buscar a Dios para que nos conceda el Espíritu Santo, él producirá en nosotros mansedumbre, humildad de mente, y una consciente dependencia de Dios con respecto a la lluvia tardía que trae perfección</a:t>
          </a:r>
          <a:r>
            <a:rPr lang="es-CO" sz="1600" dirty="0" smtClean="0"/>
            <a:t>.- </a:t>
          </a:r>
          <a:endParaRPr lang="es-CO" sz="1600" dirty="0"/>
        </a:p>
      </dgm:t>
    </dgm:pt>
    <dgm:pt modelId="{0ADFF8F6-B7B2-4268-8FFF-84728DAE513E}" type="parTrans" cxnId="{4F477AF0-ED82-4C24-A54B-0A35B1218835}">
      <dgm:prSet/>
      <dgm:spPr/>
      <dgm:t>
        <a:bodyPr/>
        <a:lstStyle/>
        <a:p>
          <a:endParaRPr lang="es-CO"/>
        </a:p>
      </dgm:t>
    </dgm:pt>
    <dgm:pt modelId="{5007A418-293F-4577-B330-8363857189F4}" type="sibTrans" cxnId="{4F477AF0-ED82-4C24-A54B-0A35B1218835}">
      <dgm:prSet/>
      <dgm:spPr/>
      <dgm:t>
        <a:bodyPr/>
        <a:lstStyle/>
        <a:p>
          <a:endParaRPr lang="es-CO"/>
        </a:p>
      </dgm:t>
    </dgm:pt>
    <dgm:pt modelId="{FB48F042-4A20-4496-8E91-4C1F9513370F}">
      <dgm:prSet custT="1"/>
      <dgm:spPr>
        <a:solidFill>
          <a:srgbClr val="002060"/>
        </a:solidFill>
      </dgm:spPr>
      <dgm:t>
        <a:bodyPr/>
        <a:lstStyle/>
        <a:p>
          <a:pPr rtl="0"/>
          <a:r>
            <a:rPr lang="es-CO" sz="1600" dirty="0" smtClean="0"/>
            <a:t>El Espíritu Santo busca morar en cada alma. Si se le da la bienvenida como a un huésped honrado, los que lo reciban serán hechos completos en Cristo. La buena obra que ha sido comenzada, será terminada; pensamientos santos, afectos celestiales y acciones semejantes a las de Cristo reemplazarán a los pensamientos impuros, los sentimientos perversos y los actos rebeldes. - </a:t>
          </a:r>
          <a:endParaRPr lang="es-CO" sz="1600" dirty="0"/>
        </a:p>
      </dgm:t>
    </dgm:pt>
    <dgm:pt modelId="{EE7BA235-B397-4495-B775-20D1EFC1FAF2}" type="parTrans" cxnId="{51EB654D-6EFE-4918-82B4-EDB914D3AB07}">
      <dgm:prSet/>
      <dgm:spPr/>
      <dgm:t>
        <a:bodyPr/>
        <a:lstStyle/>
        <a:p>
          <a:endParaRPr lang="es-CO"/>
        </a:p>
      </dgm:t>
    </dgm:pt>
    <dgm:pt modelId="{50EB0C2F-7D8C-48F0-AB8D-1BE3FBC362BE}" type="sibTrans" cxnId="{51EB654D-6EFE-4918-82B4-EDB914D3AB07}">
      <dgm:prSet/>
      <dgm:spPr/>
      <dgm:t>
        <a:bodyPr/>
        <a:lstStyle/>
        <a:p>
          <a:endParaRPr lang="es-CO"/>
        </a:p>
      </dgm:t>
    </dgm:pt>
    <dgm:pt modelId="{036AC1DD-FACC-4FDA-8AC9-70A473E5E694}">
      <dgm:prSet/>
      <dgm:spPr>
        <a:solidFill>
          <a:srgbClr val="002060"/>
        </a:solidFill>
      </dgm:spPr>
      <dgm:t>
        <a:bodyPr/>
        <a:lstStyle/>
        <a:p>
          <a:pPr rtl="0"/>
          <a:r>
            <a:rPr lang="es-CO" dirty="0" smtClean="0"/>
            <a:t>Podemos haber recibido cierta medida del Espíritu de Dios, pero mediante la oración y la fe debemos tratar de obtener una porción más abundante. No debemos cesar nunca en nuestros esfuerzos. Si no progresamos, si no asumimos la actitud necesaria para recibir tanto la lluvia temprana como la tardía, perderemos nuestras almas, y la responsabilidad será solamente nuestra...                                                             Eventos de los últimos días, Pág. 192  </a:t>
          </a:r>
          <a:endParaRPr lang="es-CO" dirty="0"/>
        </a:p>
      </dgm:t>
    </dgm:pt>
    <dgm:pt modelId="{363E5A30-17B7-4EF2-9FB0-6E3B282E7D00}" type="parTrans" cxnId="{F0542DFF-962B-4C77-8714-696B5F26673B}">
      <dgm:prSet/>
      <dgm:spPr/>
      <dgm:t>
        <a:bodyPr/>
        <a:lstStyle/>
        <a:p>
          <a:endParaRPr lang="es-CO"/>
        </a:p>
      </dgm:t>
    </dgm:pt>
    <dgm:pt modelId="{B84F0C42-51BB-4464-817E-15A3F3F9A433}" type="sibTrans" cxnId="{F0542DFF-962B-4C77-8714-696B5F26673B}">
      <dgm:prSet/>
      <dgm:spPr/>
      <dgm:t>
        <a:bodyPr/>
        <a:lstStyle/>
        <a:p>
          <a:endParaRPr lang="es-CO"/>
        </a:p>
      </dgm:t>
    </dgm:pt>
    <dgm:pt modelId="{71EBE9D3-C969-451E-B6C0-92A9D0AB9835}" type="pres">
      <dgm:prSet presAssocID="{62540D0F-54F0-4326-AF3C-DCF32F9E92E4}" presName="linearFlow" presStyleCnt="0">
        <dgm:presLayoutVars>
          <dgm:dir/>
          <dgm:resizeHandles val="exact"/>
        </dgm:presLayoutVars>
      </dgm:prSet>
      <dgm:spPr/>
      <dgm:t>
        <a:bodyPr/>
        <a:lstStyle/>
        <a:p>
          <a:endParaRPr lang="es-CO"/>
        </a:p>
      </dgm:t>
    </dgm:pt>
    <dgm:pt modelId="{EB522345-D3F5-4E0F-AD50-6872D666037D}" type="pres">
      <dgm:prSet presAssocID="{D0448C89-0140-41FB-A435-F57084AFFFCB}" presName="composite" presStyleCnt="0"/>
      <dgm:spPr/>
    </dgm:pt>
    <dgm:pt modelId="{85367684-C204-484E-88E5-0E92D89EE316}" type="pres">
      <dgm:prSet presAssocID="{D0448C89-0140-41FB-A435-F57084AFFFCB}" presName="imgShp" presStyleLbl="fgImgPlace1" presStyleIdx="0" presStyleCnt="3" custLinFactNeighborX="-35111" custLinFactNeighborY="3891"/>
      <dgm:spPr>
        <a:blipFill rotWithShape="1">
          <a:blip xmlns:r="http://schemas.openxmlformats.org/officeDocument/2006/relationships" r:embed="rId1"/>
          <a:stretch>
            <a:fillRect/>
          </a:stretch>
        </a:blipFill>
      </dgm:spPr>
    </dgm:pt>
    <dgm:pt modelId="{539C7993-28E1-4FA6-93CE-E86423A5993B}" type="pres">
      <dgm:prSet presAssocID="{D0448C89-0140-41FB-A435-F57084AFFFCB}" presName="txShp" presStyleLbl="node1" presStyleIdx="0" presStyleCnt="3" custScaleX="128845">
        <dgm:presLayoutVars>
          <dgm:bulletEnabled val="1"/>
        </dgm:presLayoutVars>
      </dgm:prSet>
      <dgm:spPr/>
      <dgm:t>
        <a:bodyPr/>
        <a:lstStyle/>
        <a:p>
          <a:endParaRPr lang="es-CO"/>
        </a:p>
      </dgm:t>
    </dgm:pt>
    <dgm:pt modelId="{5A7A5DDE-22CF-434A-AA30-4C30FBAC423D}" type="pres">
      <dgm:prSet presAssocID="{5007A418-293F-4577-B330-8363857189F4}" presName="spacing" presStyleCnt="0"/>
      <dgm:spPr/>
    </dgm:pt>
    <dgm:pt modelId="{35452D09-C9CF-49BB-BFB5-1FDB44A60D20}" type="pres">
      <dgm:prSet presAssocID="{FB48F042-4A20-4496-8E91-4C1F9513370F}" presName="composite" presStyleCnt="0"/>
      <dgm:spPr/>
    </dgm:pt>
    <dgm:pt modelId="{A201616F-F04E-41A0-9A09-140A0DC448B5}" type="pres">
      <dgm:prSet presAssocID="{FB48F042-4A20-4496-8E91-4C1F9513370F}" presName="imgShp" presStyleLbl="fgImgPlace1" presStyleIdx="1" presStyleCnt="3" custScaleX="98732" custLinFactNeighborX="-41083" custLinFactNeighborY="-1753"/>
      <dgm:spPr>
        <a:blipFill rotWithShape="1">
          <a:blip xmlns:r="http://schemas.openxmlformats.org/officeDocument/2006/relationships" r:embed="rId2"/>
          <a:stretch>
            <a:fillRect/>
          </a:stretch>
        </a:blipFill>
      </dgm:spPr>
      <dgm:t>
        <a:bodyPr/>
        <a:lstStyle/>
        <a:p>
          <a:endParaRPr lang="es-CO"/>
        </a:p>
      </dgm:t>
    </dgm:pt>
    <dgm:pt modelId="{4332EDE8-4290-4C34-99CE-19C48135FAB6}" type="pres">
      <dgm:prSet presAssocID="{FB48F042-4A20-4496-8E91-4C1F9513370F}" presName="txShp" presStyleLbl="node1" presStyleIdx="1" presStyleCnt="3" custScaleX="134108">
        <dgm:presLayoutVars>
          <dgm:bulletEnabled val="1"/>
        </dgm:presLayoutVars>
      </dgm:prSet>
      <dgm:spPr/>
      <dgm:t>
        <a:bodyPr/>
        <a:lstStyle/>
        <a:p>
          <a:endParaRPr lang="es-CO"/>
        </a:p>
      </dgm:t>
    </dgm:pt>
    <dgm:pt modelId="{3B2316C0-A960-43FD-8E1F-6AD24492F44D}" type="pres">
      <dgm:prSet presAssocID="{50EB0C2F-7D8C-48F0-AB8D-1BE3FBC362BE}" presName="spacing" presStyleCnt="0"/>
      <dgm:spPr/>
    </dgm:pt>
    <dgm:pt modelId="{0D747FB8-D84E-4547-9039-D39F534EDD47}" type="pres">
      <dgm:prSet presAssocID="{036AC1DD-FACC-4FDA-8AC9-70A473E5E694}" presName="composite" presStyleCnt="0"/>
      <dgm:spPr/>
    </dgm:pt>
    <dgm:pt modelId="{F2C99BDA-82B5-4C68-A238-272C02BD6E5F}" type="pres">
      <dgm:prSet presAssocID="{036AC1DD-FACC-4FDA-8AC9-70A473E5E694}" presName="imgShp" presStyleLbl="fgImgPlace1" presStyleIdx="2" presStyleCnt="3" custLinFactNeighborX="-33042" custLinFactNeighborY="-3256"/>
      <dgm:spPr>
        <a:blipFill rotWithShape="1">
          <a:blip xmlns:r="http://schemas.openxmlformats.org/officeDocument/2006/relationships" r:embed="rId3"/>
          <a:stretch>
            <a:fillRect/>
          </a:stretch>
        </a:blipFill>
      </dgm:spPr>
    </dgm:pt>
    <dgm:pt modelId="{4E0E6E15-1B86-42F4-B25F-C9257A5EFBAB}" type="pres">
      <dgm:prSet presAssocID="{036AC1DD-FACC-4FDA-8AC9-70A473E5E694}" presName="txShp" presStyleLbl="node1" presStyleIdx="2" presStyleCnt="3" custScaleX="131476">
        <dgm:presLayoutVars>
          <dgm:bulletEnabled val="1"/>
        </dgm:presLayoutVars>
      </dgm:prSet>
      <dgm:spPr/>
      <dgm:t>
        <a:bodyPr/>
        <a:lstStyle/>
        <a:p>
          <a:endParaRPr lang="es-CO"/>
        </a:p>
      </dgm:t>
    </dgm:pt>
  </dgm:ptLst>
  <dgm:cxnLst>
    <dgm:cxn modelId="{F0542DFF-962B-4C77-8714-696B5F26673B}" srcId="{62540D0F-54F0-4326-AF3C-DCF32F9E92E4}" destId="{036AC1DD-FACC-4FDA-8AC9-70A473E5E694}" srcOrd="2" destOrd="0" parTransId="{363E5A30-17B7-4EF2-9FB0-6E3B282E7D00}" sibTransId="{B84F0C42-51BB-4464-817E-15A3F3F9A433}"/>
    <dgm:cxn modelId="{6C9F8E82-68A6-4A55-9FBE-A9F37E12C7E9}" type="presOf" srcId="{036AC1DD-FACC-4FDA-8AC9-70A473E5E694}" destId="{4E0E6E15-1B86-42F4-B25F-C9257A5EFBAB}" srcOrd="0" destOrd="0" presId="urn:microsoft.com/office/officeart/2005/8/layout/vList3"/>
    <dgm:cxn modelId="{7698F79C-B579-446F-AA5E-16D4447B0215}" type="presOf" srcId="{D0448C89-0140-41FB-A435-F57084AFFFCB}" destId="{539C7993-28E1-4FA6-93CE-E86423A5993B}" srcOrd="0" destOrd="0" presId="urn:microsoft.com/office/officeart/2005/8/layout/vList3"/>
    <dgm:cxn modelId="{DEF97F21-6743-4E09-BB34-AE47EC7712AD}" type="presOf" srcId="{FB48F042-4A20-4496-8E91-4C1F9513370F}" destId="{4332EDE8-4290-4C34-99CE-19C48135FAB6}" srcOrd="0" destOrd="0" presId="urn:microsoft.com/office/officeart/2005/8/layout/vList3"/>
    <dgm:cxn modelId="{4F477AF0-ED82-4C24-A54B-0A35B1218835}" srcId="{62540D0F-54F0-4326-AF3C-DCF32F9E92E4}" destId="{D0448C89-0140-41FB-A435-F57084AFFFCB}" srcOrd="0" destOrd="0" parTransId="{0ADFF8F6-B7B2-4268-8FFF-84728DAE513E}" sibTransId="{5007A418-293F-4577-B330-8363857189F4}"/>
    <dgm:cxn modelId="{B1623DEE-C46C-4CB5-A86F-D55F45D3EAAC}" type="presOf" srcId="{62540D0F-54F0-4326-AF3C-DCF32F9E92E4}" destId="{71EBE9D3-C969-451E-B6C0-92A9D0AB9835}" srcOrd="0" destOrd="0" presId="urn:microsoft.com/office/officeart/2005/8/layout/vList3"/>
    <dgm:cxn modelId="{51EB654D-6EFE-4918-82B4-EDB914D3AB07}" srcId="{62540D0F-54F0-4326-AF3C-DCF32F9E92E4}" destId="{FB48F042-4A20-4496-8E91-4C1F9513370F}" srcOrd="1" destOrd="0" parTransId="{EE7BA235-B397-4495-B775-20D1EFC1FAF2}" sibTransId="{50EB0C2F-7D8C-48F0-AB8D-1BE3FBC362BE}"/>
    <dgm:cxn modelId="{FB99E1CE-2914-4862-A525-7B7919EF1106}" type="presParOf" srcId="{71EBE9D3-C969-451E-B6C0-92A9D0AB9835}" destId="{EB522345-D3F5-4E0F-AD50-6872D666037D}" srcOrd="0" destOrd="0" presId="urn:microsoft.com/office/officeart/2005/8/layout/vList3"/>
    <dgm:cxn modelId="{A1FFCB8A-28F6-489A-B6D5-06E9B852DC11}" type="presParOf" srcId="{EB522345-D3F5-4E0F-AD50-6872D666037D}" destId="{85367684-C204-484E-88E5-0E92D89EE316}" srcOrd="0" destOrd="0" presId="urn:microsoft.com/office/officeart/2005/8/layout/vList3"/>
    <dgm:cxn modelId="{9E2A31AA-137B-4691-A315-2D01F9BAF951}" type="presParOf" srcId="{EB522345-D3F5-4E0F-AD50-6872D666037D}" destId="{539C7993-28E1-4FA6-93CE-E86423A5993B}" srcOrd="1" destOrd="0" presId="urn:microsoft.com/office/officeart/2005/8/layout/vList3"/>
    <dgm:cxn modelId="{3A81CA38-FB79-4223-B56F-44143C33C1D3}" type="presParOf" srcId="{71EBE9D3-C969-451E-B6C0-92A9D0AB9835}" destId="{5A7A5DDE-22CF-434A-AA30-4C30FBAC423D}" srcOrd="1" destOrd="0" presId="urn:microsoft.com/office/officeart/2005/8/layout/vList3"/>
    <dgm:cxn modelId="{AD559169-F268-41B8-A502-1C04303679D7}" type="presParOf" srcId="{71EBE9D3-C969-451E-B6C0-92A9D0AB9835}" destId="{35452D09-C9CF-49BB-BFB5-1FDB44A60D20}" srcOrd="2" destOrd="0" presId="urn:microsoft.com/office/officeart/2005/8/layout/vList3"/>
    <dgm:cxn modelId="{89A64880-C880-482F-B147-58561EA23EA7}" type="presParOf" srcId="{35452D09-C9CF-49BB-BFB5-1FDB44A60D20}" destId="{A201616F-F04E-41A0-9A09-140A0DC448B5}" srcOrd="0" destOrd="0" presId="urn:microsoft.com/office/officeart/2005/8/layout/vList3"/>
    <dgm:cxn modelId="{9DDD4F55-A1C6-47B9-9377-19C1AAFD61BA}" type="presParOf" srcId="{35452D09-C9CF-49BB-BFB5-1FDB44A60D20}" destId="{4332EDE8-4290-4C34-99CE-19C48135FAB6}" srcOrd="1" destOrd="0" presId="urn:microsoft.com/office/officeart/2005/8/layout/vList3"/>
    <dgm:cxn modelId="{DC427470-B39C-4F46-A864-DC792CC3E74F}" type="presParOf" srcId="{71EBE9D3-C969-451E-B6C0-92A9D0AB9835}" destId="{3B2316C0-A960-43FD-8E1F-6AD24492F44D}" srcOrd="3" destOrd="0" presId="urn:microsoft.com/office/officeart/2005/8/layout/vList3"/>
    <dgm:cxn modelId="{A6F06284-4E0E-4E38-A1BE-42B3F10BAC9A}" type="presParOf" srcId="{71EBE9D3-C969-451E-B6C0-92A9D0AB9835}" destId="{0D747FB8-D84E-4547-9039-D39F534EDD47}" srcOrd="4" destOrd="0" presId="urn:microsoft.com/office/officeart/2005/8/layout/vList3"/>
    <dgm:cxn modelId="{71EE29BE-F035-48F5-AA70-CF1C1A786577}" type="presParOf" srcId="{0D747FB8-D84E-4547-9039-D39F534EDD47}" destId="{F2C99BDA-82B5-4C68-A238-272C02BD6E5F}" srcOrd="0" destOrd="0" presId="urn:microsoft.com/office/officeart/2005/8/layout/vList3"/>
    <dgm:cxn modelId="{D4DA932E-55CA-4FE3-A8C5-F7513BB295DB}" type="presParOf" srcId="{0D747FB8-D84E-4547-9039-D39F534EDD47}" destId="{4E0E6E15-1B86-42F4-B25F-C9257A5EFBA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9007B3E-1EC3-4BAE-8913-53AEF3B53C3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5097FD4-8F3A-47EE-8912-35B116545AA9}">
      <dgm:prSet custT="1"/>
      <dgm:spPr/>
      <dgm:t>
        <a:bodyPr/>
        <a:lstStyle/>
        <a:p>
          <a:pPr rtl="0"/>
          <a:r>
            <a:rPr lang="es-CO" sz="2000" dirty="0" smtClean="0"/>
            <a:t>La mayor y más urgente de todas nuestras necesidades es la de un reavivamiento de la verdadera piedad en nuestro medio. </a:t>
          </a:r>
          <a:r>
            <a:rPr lang="es-CO" sz="2000" u="sng" dirty="0" smtClean="0"/>
            <a:t>Procurarlo debiera ser nuestra primera obra</a:t>
          </a:r>
          <a:r>
            <a:rPr lang="es-CO" sz="2000" dirty="0" smtClean="0"/>
            <a:t>. Debe haber esfuerzos fervientes para obtener las bendiciones del Señor, no porque Dios no esté dispuesto a conferirnos sus bendiciones, sino porque no estamos preparados para recibirlas. </a:t>
          </a:r>
          <a:endParaRPr lang="es-CO" sz="2000" dirty="0"/>
        </a:p>
      </dgm:t>
    </dgm:pt>
    <dgm:pt modelId="{B2F609D7-0F01-4A21-823D-B9D9C1C5C88F}" type="parTrans" cxnId="{794C9158-5A9C-425D-B972-0EA00A70A25D}">
      <dgm:prSet/>
      <dgm:spPr/>
      <dgm:t>
        <a:bodyPr/>
        <a:lstStyle/>
        <a:p>
          <a:endParaRPr lang="es-CO"/>
        </a:p>
      </dgm:t>
    </dgm:pt>
    <dgm:pt modelId="{4D2E5BDE-B379-4D69-8C3D-7F83A77B7511}" type="sibTrans" cxnId="{794C9158-5A9C-425D-B972-0EA00A70A25D}">
      <dgm:prSet/>
      <dgm:spPr/>
      <dgm:t>
        <a:bodyPr/>
        <a:lstStyle/>
        <a:p>
          <a:endParaRPr lang="es-CO"/>
        </a:p>
      </dgm:t>
    </dgm:pt>
    <dgm:pt modelId="{6FDCDC3A-07B1-4BE8-A953-E39483BEDD16}">
      <dgm:prSet/>
      <dgm:spPr/>
      <dgm:t>
        <a:bodyPr/>
        <a:lstStyle/>
        <a:p>
          <a:pPr rtl="0"/>
          <a:r>
            <a:rPr lang="es-CO" dirty="0" smtClean="0"/>
            <a:t>Nuestro Padre celestial está más dispuesto a dar su Espíritu Santo a los que se lo piden que los padres terrenales a dar buenas dádivas a sus hijos. Sin embargo, mediante la confesión, la humillación, el arrepentimiento y la oración ferviente nos corresponde cumplir con las condiciones en virtud de las cuales ha prometido Dios concedernos su bendición. Sólo en respuesta a la oración debe esperarse un reavivamiento.       </a:t>
          </a:r>
          <a:r>
            <a:rPr lang="es-CO" b="1" dirty="0" smtClean="0">
              <a:solidFill>
                <a:srgbClr val="FF0000"/>
              </a:solidFill>
            </a:rPr>
            <a:t>Mensajes Selectos tomo 1, Pág. 141 </a:t>
          </a:r>
          <a:endParaRPr lang="es-CO" b="1" dirty="0">
            <a:solidFill>
              <a:srgbClr val="FF0000"/>
            </a:solidFill>
          </a:endParaRPr>
        </a:p>
      </dgm:t>
    </dgm:pt>
    <dgm:pt modelId="{05B04575-31AF-41F0-9B9B-658873FAA333}" type="parTrans" cxnId="{D04434E7-EF00-49FC-BE78-75585BD72932}">
      <dgm:prSet/>
      <dgm:spPr/>
      <dgm:t>
        <a:bodyPr/>
        <a:lstStyle/>
        <a:p>
          <a:endParaRPr lang="es-CO"/>
        </a:p>
      </dgm:t>
    </dgm:pt>
    <dgm:pt modelId="{C7EEE365-865D-4F63-B12C-4217EB03D050}" type="sibTrans" cxnId="{D04434E7-EF00-49FC-BE78-75585BD72932}">
      <dgm:prSet/>
      <dgm:spPr/>
      <dgm:t>
        <a:bodyPr/>
        <a:lstStyle/>
        <a:p>
          <a:endParaRPr lang="es-CO"/>
        </a:p>
      </dgm:t>
    </dgm:pt>
    <dgm:pt modelId="{42D685A1-9FF2-417B-B284-B0D6F8FBA47C}" type="pres">
      <dgm:prSet presAssocID="{D9007B3E-1EC3-4BAE-8913-53AEF3B53C3F}" presName="Name0" presStyleCnt="0">
        <dgm:presLayoutVars>
          <dgm:chMax val="7"/>
          <dgm:dir/>
          <dgm:animLvl val="lvl"/>
          <dgm:resizeHandles val="exact"/>
        </dgm:presLayoutVars>
      </dgm:prSet>
      <dgm:spPr/>
      <dgm:t>
        <a:bodyPr/>
        <a:lstStyle/>
        <a:p>
          <a:endParaRPr lang="es-CO"/>
        </a:p>
      </dgm:t>
    </dgm:pt>
    <dgm:pt modelId="{F8B55001-AD9A-45E0-B1E3-471323C79903}" type="pres">
      <dgm:prSet presAssocID="{85097FD4-8F3A-47EE-8912-35B116545AA9}" presName="circle1" presStyleLbl="node1" presStyleIdx="0" presStyleCnt="2"/>
      <dgm:spPr>
        <a:blipFill rotWithShape="0">
          <a:blip xmlns:r="http://schemas.openxmlformats.org/officeDocument/2006/relationships" r:embed="rId1"/>
          <a:stretch>
            <a:fillRect/>
          </a:stretch>
        </a:blipFill>
      </dgm:spPr>
    </dgm:pt>
    <dgm:pt modelId="{99DC255F-2167-4ADD-8196-C4021570917E}" type="pres">
      <dgm:prSet presAssocID="{85097FD4-8F3A-47EE-8912-35B116545AA9}" presName="space" presStyleCnt="0"/>
      <dgm:spPr/>
    </dgm:pt>
    <dgm:pt modelId="{24A1EABB-E95F-4D1A-B29C-C414F1A70C45}" type="pres">
      <dgm:prSet presAssocID="{85097FD4-8F3A-47EE-8912-35B116545AA9}" presName="rect1" presStyleLbl="alignAcc1" presStyleIdx="0" presStyleCnt="2"/>
      <dgm:spPr/>
      <dgm:t>
        <a:bodyPr/>
        <a:lstStyle/>
        <a:p>
          <a:endParaRPr lang="es-CO"/>
        </a:p>
      </dgm:t>
    </dgm:pt>
    <dgm:pt modelId="{3CAC4E26-51BF-43DF-A582-022860838576}" type="pres">
      <dgm:prSet presAssocID="{6FDCDC3A-07B1-4BE8-A953-E39483BEDD16}" presName="vertSpace2" presStyleLbl="node1" presStyleIdx="0" presStyleCnt="2"/>
      <dgm:spPr/>
    </dgm:pt>
    <dgm:pt modelId="{EC73312B-0FBF-477C-8EF5-F7E8D8DF9E0E}" type="pres">
      <dgm:prSet presAssocID="{6FDCDC3A-07B1-4BE8-A953-E39483BEDD16}" presName="circle2" presStyleLbl="node1" presStyleIdx="1" presStyleCnt="2"/>
      <dgm:spPr>
        <a:blipFill rotWithShape="0">
          <a:blip xmlns:r="http://schemas.openxmlformats.org/officeDocument/2006/relationships" r:embed="rId2"/>
          <a:stretch>
            <a:fillRect/>
          </a:stretch>
        </a:blipFill>
      </dgm:spPr>
    </dgm:pt>
    <dgm:pt modelId="{294FE35F-B65D-4F02-AA4E-82E0A59C625B}" type="pres">
      <dgm:prSet presAssocID="{6FDCDC3A-07B1-4BE8-A953-E39483BEDD16}" presName="rect2" presStyleLbl="alignAcc1" presStyleIdx="1" presStyleCnt="2"/>
      <dgm:spPr/>
      <dgm:t>
        <a:bodyPr/>
        <a:lstStyle/>
        <a:p>
          <a:endParaRPr lang="es-CO"/>
        </a:p>
      </dgm:t>
    </dgm:pt>
    <dgm:pt modelId="{82D15972-7348-45D8-B7EE-9E039B832566}" type="pres">
      <dgm:prSet presAssocID="{85097FD4-8F3A-47EE-8912-35B116545AA9}" presName="rect1ParTxNoCh" presStyleLbl="alignAcc1" presStyleIdx="1" presStyleCnt="2">
        <dgm:presLayoutVars>
          <dgm:chMax val="1"/>
          <dgm:bulletEnabled val="1"/>
        </dgm:presLayoutVars>
      </dgm:prSet>
      <dgm:spPr/>
      <dgm:t>
        <a:bodyPr/>
        <a:lstStyle/>
        <a:p>
          <a:endParaRPr lang="es-CO"/>
        </a:p>
      </dgm:t>
    </dgm:pt>
    <dgm:pt modelId="{8FDC27CE-C1D2-418A-AC59-AA6D33068516}" type="pres">
      <dgm:prSet presAssocID="{6FDCDC3A-07B1-4BE8-A953-E39483BEDD16}" presName="rect2ParTxNoCh" presStyleLbl="alignAcc1" presStyleIdx="1" presStyleCnt="2">
        <dgm:presLayoutVars>
          <dgm:chMax val="1"/>
          <dgm:bulletEnabled val="1"/>
        </dgm:presLayoutVars>
      </dgm:prSet>
      <dgm:spPr/>
      <dgm:t>
        <a:bodyPr/>
        <a:lstStyle/>
        <a:p>
          <a:endParaRPr lang="es-CO"/>
        </a:p>
      </dgm:t>
    </dgm:pt>
  </dgm:ptLst>
  <dgm:cxnLst>
    <dgm:cxn modelId="{794C9158-5A9C-425D-B972-0EA00A70A25D}" srcId="{D9007B3E-1EC3-4BAE-8913-53AEF3B53C3F}" destId="{85097FD4-8F3A-47EE-8912-35B116545AA9}" srcOrd="0" destOrd="0" parTransId="{B2F609D7-0F01-4A21-823D-B9D9C1C5C88F}" sibTransId="{4D2E5BDE-B379-4D69-8C3D-7F83A77B7511}"/>
    <dgm:cxn modelId="{D04434E7-EF00-49FC-BE78-75585BD72932}" srcId="{D9007B3E-1EC3-4BAE-8913-53AEF3B53C3F}" destId="{6FDCDC3A-07B1-4BE8-A953-E39483BEDD16}" srcOrd="1" destOrd="0" parTransId="{05B04575-31AF-41F0-9B9B-658873FAA333}" sibTransId="{C7EEE365-865D-4F63-B12C-4217EB03D050}"/>
    <dgm:cxn modelId="{2B940D08-4C60-42C2-8398-037084305CC8}" type="presOf" srcId="{6FDCDC3A-07B1-4BE8-A953-E39483BEDD16}" destId="{8FDC27CE-C1D2-418A-AC59-AA6D33068516}" srcOrd="1" destOrd="0" presId="urn:microsoft.com/office/officeart/2005/8/layout/target3"/>
    <dgm:cxn modelId="{A647BE50-EEFB-4F99-9509-8528608A5165}" type="presOf" srcId="{85097FD4-8F3A-47EE-8912-35B116545AA9}" destId="{82D15972-7348-45D8-B7EE-9E039B832566}" srcOrd="1" destOrd="0" presId="urn:microsoft.com/office/officeart/2005/8/layout/target3"/>
    <dgm:cxn modelId="{48FF9602-39EB-4C33-96C3-8A2AC2A2FBBF}" type="presOf" srcId="{D9007B3E-1EC3-4BAE-8913-53AEF3B53C3F}" destId="{42D685A1-9FF2-417B-B284-B0D6F8FBA47C}" srcOrd="0" destOrd="0" presId="urn:microsoft.com/office/officeart/2005/8/layout/target3"/>
    <dgm:cxn modelId="{3883E2B7-00FB-4250-9AF4-EE25CE0AAECB}" type="presOf" srcId="{85097FD4-8F3A-47EE-8912-35B116545AA9}" destId="{24A1EABB-E95F-4D1A-B29C-C414F1A70C45}" srcOrd="0" destOrd="0" presId="urn:microsoft.com/office/officeart/2005/8/layout/target3"/>
    <dgm:cxn modelId="{3F75F537-5DCF-48F1-BDDD-9B900992CDF6}" type="presOf" srcId="{6FDCDC3A-07B1-4BE8-A953-E39483BEDD16}" destId="{294FE35F-B65D-4F02-AA4E-82E0A59C625B}" srcOrd="0" destOrd="0" presId="urn:microsoft.com/office/officeart/2005/8/layout/target3"/>
    <dgm:cxn modelId="{9C4AFAA8-0DBF-4BD2-9C7D-1CD8EC240CB3}" type="presParOf" srcId="{42D685A1-9FF2-417B-B284-B0D6F8FBA47C}" destId="{F8B55001-AD9A-45E0-B1E3-471323C79903}" srcOrd="0" destOrd="0" presId="urn:microsoft.com/office/officeart/2005/8/layout/target3"/>
    <dgm:cxn modelId="{E44E46FD-FC0E-4BF7-A2F4-D404CC03179B}" type="presParOf" srcId="{42D685A1-9FF2-417B-B284-B0D6F8FBA47C}" destId="{99DC255F-2167-4ADD-8196-C4021570917E}" srcOrd="1" destOrd="0" presId="urn:microsoft.com/office/officeart/2005/8/layout/target3"/>
    <dgm:cxn modelId="{1174727F-4690-479C-B9DC-B7B49817D8D8}" type="presParOf" srcId="{42D685A1-9FF2-417B-B284-B0D6F8FBA47C}" destId="{24A1EABB-E95F-4D1A-B29C-C414F1A70C45}" srcOrd="2" destOrd="0" presId="urn:microsoft.com/office/officeart/2005/8/layout/target3"/>
    <dgm:cxn modelId="{E98399C0-0BFC-4F44-B12A-A4867961D87E}" type="presParOf" srcId="{42D685A1-9FF2-417B-B284-B0D6F8FBA47C}" destId="{3CAC4E26-51BF-43DF-A582-022860838576}" srcOrd="3" destOrd="0" presId="urn:microsoft.com/office/officeart/2005/8/layout/target3"/>
    <dgm:cxn modelId="{48EFF236-A307-4DFB-9C5E-E70C280C3AE6}" type="presParOf" srcId="{42D685A1-9FF2-417B-B284-B0D6F8FBA47C}" destId="{EC73312B-0FBF-477C-8EF5-F7E8D8DF9E0E}" srcOrd="4" destOrd="0" presId="urn:microsoft.com/office/officeart/2005/8/layout/target3"/>
    <dgm:cxn modelId="{AC97E4AC-C5BB-4A3D-8D2C-33B956F0883D}" type="presParOf" srcId="{42D685A1-9FF2-417B-B284-B0D6F8FBA47C}" destId="{294FE35F-B65D-4F02-AA4E-82E0A59C625B}" srcOrd="5" destOrd="0" presId="urn:microsoft.com/office/officeart/2005/8/layout/target3"/>
    <dgm:cxn modelId="{C2229958-8379-4F39-BEE5-52D5F4B40472}" type="presParOf" srcId="{42D685A1-9FF2-417B-B284-B0D6F8FBA47C}" destId="{82D15972-7348-45D8-B7EE-9E039B832566}" srcOrd="6" destOrd="0" presId="urn:microsoft.com/office/officeart/2005/8/layout/target3"/>
    <dgm:cxn modelId="{716564FF-2391-42AE-9A36-A97F5D85105A}" type="presParOf" srcId="{42D685A1-9FF2-417B-B284-B0D6F8FBA47C}" destId="{8FDC27CE-C1D2-418A-AC59-AA6D33068516}"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DB8140F-9C07-4F4C-B575-4D20754C4CA1}"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D37E8BC4-68CA-40A8-9B0F-2EB6C075B880}">
      <dgm:prSet custT="1"/>
      <dgm:spPr>
        <a:solidFill>
          <a:srgbClr val="FF0000">
            <a:alpha val="90000"/>
          </a:srgbClr>
        </a:solidFill>
      </dgm:spPr>
      <dgm:t>
        <a:bodyPr/>
        <a:lstStyle/>
        <a:p>
          <a:pPr rtl="0"/>
          <a:r>
            <a:rPr lang="es-CO" sz="2000" b="1" dirty="0" smtClean="0">
              <a:solidFill>
                <a:srgbClr val="002060"/>
              </a:solidFill>
            </a:rPr>
            <a:t>Deben producirse un reavivamiento y una reforma bajo el ministerio del Espíritu Santo. El reavivamiento y la reforma son dos cosas diferentes. </a:t>
          </a:r>
          <a:r>
            <a:rPr lang="es-CO" sz="2000" b="1" u="sng" dirty="0" smtClean="0">
              <a:solidFill>
                <a:srgbClr val="002060"/>
              </a:solidFill>
            </a:rPr>
            <a:t>EL REAVIVAMIENTO SIGNIFICA UNA RENOVACIÓN DE LA VIDA ESPIRITUAL</a:t>
          </a:r>
          <a:r>
            <a:rPr lang="es-CO" sz="2000" b="1" dirty="0" smtClean="0">
              <a:solidFill>
                <a:srgbClr val="002060"/>
              </a:solidFill>
            </a:rPr>
            <a:t>, un avivamiento de las facultades de la mente y el corazón, una resurrección de la muerte espiritual. </a:t>
          </a:r>
          <a:endParaRPr lang="es-CO" sz="2000" b="1" dirty="0">
            <a:solidFill>
              <a:srgbClr val="002060"/>
            </a:solidFill>
          </a:endParaRPr>
        </a:p>
      </dgm:t>
    </dgm:pt>
    <dgm:pt modelId="{43670A9C-2460-470F-A350-07D13116F760}" type="parTrans" cxnId="{013B5737-1870-4B30-8003-CB9AEC2F040E}">
      <dgm:prSet/>
      <dgm:spPr/>
      <dgm:t>
        <a:bodyPr/>
        <a:lstStyle/>
        <a:p>
          <a:endParaRPr lang="es-CO"/>
        </a:p>
      </dgm:t>
    </dgm:pt>
    <dgm:pt modelId="{2413F81A-EEEA-4765-8527-C986A2EBC019}" type="sibTrans" cxnId="{013B5737-1870-4B30-8003-CB9AEC2F040E}">
      <dgm:prSet/>
      <dgm:spPr/>
      <dgm:t>
        <a:bodyPr/>
        <a:lstStyle/>
        <a:p>
          <a:endParaRPr lang="es-CO"/>
        </a:p>
      </dgm:t>
    </dgm:pt>
    <dgm:pt modelId="{F8E3F39F-0666-4D8B-8560-85A8FEF343D2}">
      <dgm:prSet custT="1"/>
      <dgm:spPr>
        <a:solidFill>
          <a:srgbClr val="FFFF00">
            <a:alpha val="90000"/>
          </a:srgbClr>
        </a:solidFill>
      </dgm:spPr>
      <dgm:t>
        <a:bodyPr/>
        <a:lstStyle/>
        <a:p>
          <a:pPr rtl="0"/>
          <a:r>
            <a:rPr lang="es-CO" sz="2400" b="1" u="sng" dirty="0" smtClean="0"/>
            <a:t>La reforma significa una reorganización, un cambio en ideas y teorías, en hábitos y prácticas</a:t>
          </a:r>
          <a:r>
            <a:rPr lang="es-CO" sz="2400" dirty="0" smtClean="0"/>
            <a:t>. La reforma no producirá el buen fruto de justicia a menos que esté conectada con el reavivamiento del Espíritu. El reavivamiento y la reforma han de hacer su obra designada, y al hacerlo, deben fusionarse . </a:t>
          </a:r>
          <a:r>
            <a:rPr lang="es-CO" sz="2400" b="1" u="sng" dirty="0" smtClean="0"/>
            <a:t>Eventos de los últimos días, Pág. 193, 194</a:t>
          </a:r>
          <a:endParaRPr lang="es-CO" sz="2400" b="1" u="sng" dirty="0"/>
        </a:p>
      </dgm:t>
    </dgm:pt>
    <dgm:pt modelId="{9D081E54-262D-4772-ACE8-2094122CE135}" type="parTrans" cxnId="{A853E868-BC50-476C-93E6-E7EEF57187E8}">
      <dgm:prSet/>
      <dgm:spPr/>
      <dgm:t>
        <a:bodyPr/>
        <a:lstStyle/>
        <a:p>
          <a:endParaRPr lang="es-CO"/>
        </a:p>
      </dgm:t>
    </dgm:pt>
    <dgm:pt modelId="{AE0402DB-1C67-45C3-8519-E067E090A270}" type="sibTrans" cxnId="{A853E868-BC50-476C-93E6-E7EEF57187E8}">
      <dgm:prSet/>
      <dgm:spPr/>
      <dgm:t>
        <a:bodyPr/>
        <a:lstStyle/>
        <a:p>
          <a:endParaRPr lang="es-CO"/>
        </a:p>
      </dgm:t>
    </dgm:pt>
    <dgm:pt modelId="{66FD1516-9A71-4FE0-BAFF-9D05D0FACD6E}" type="pres">
      <dgm:prSet presAssocID="{2DB8140F-9C07-4F4C-B575-4D20754C4CA1}" presName="compositeShape" presStyleCnt="0">
        <dgm:presLayoutVars>
          <dgm:dir/>
          <dgm:resizeHandles/>
        </dgm:presLayoutVars>
      </dgm:prSet>
      <dgm:spPr/>
      <dgm:t>
        <a:bodyPr/>
        <a:lstStyle/>
        <a:p>
          <a:endParaRPr lang="es-CO"/>
        </a:p>
      </dgm:t>
    </dgm:pt>
    <dgm:pt modelId="{909618DD-F8E3-4B4D-9CE1-0FF121263D15}" type="pres">
      <dgm:prSet presAssocID="{2DB8140F-9C07-4F4C-B575-4D20754C4CA1}" presName="pyramid" presStyleLbl="node1" presStyleIdx="0" presStyleCnt="1"/>
      <dgm:spPr>
        <a:solidFill>
          <a:schemeClr val="accent6">
            <a:lumMod val="50000"/>
          </a:schemeClr>
        </a:solidFill>
      </dgm:spPr>
    </dgm:pt>
    <dgm:pt modelId="{5556AB5B-7EAB-48C7-8773-554C24F24E7E}" type="pres">
      <dgm:prSet presAssocID="{2DB8140F-9C07-4F4C-B575-4D20754C4CA1}" presName="theList" presStyleCnt="0"/>
      <dgm:spPr/>
    </dgm:pt>
    <dgm:pt modelId="{BE682830-E62D-45DE-A998-BAA552A4A7EC}" type="pres">
      <dgm:prSet presAssocID="{D37E8BC4-68CA-40A8-9B0F-2EB6C075B880}" presName="aNode" presStyleLbl="fgAcc1" presStyleIdx="0" presStyleCnt="2" custScaleX="150470">
        <dgm:presLayoutVars>
          <dgm:bulletEnabled val="1"/>
        </dgm:presLayoutVars>
      </dgm:prSet>
      <dgm:spPr/>
      <dgm:t>
        <a:bodyPr/>
        <a:lstStyle/>
        <a:p>
          <a:endParaRPr lang="es-CO"/>
        </a:p>
      </dgm:t>
    </dgm:pt>
    <dgm:pt modelId="{488F4185-CCFF-4885-8FEF-9E707CCD8BBF}" type="pres">
      <dgm:prSet presAssocID="{D37E8BC4-68CA-40A8-9B0F-2EB6C075B880}" presName="aSpace" presStyleCnt="0"/>
      <dgm:spPr/>
    </dgm:pt>
    <dgm:pt modelId="{323D2110-A717-40F3-8879-C7919A79F186}" type="pres">
      <dgm:prSet presAssocID="{F8E3F39F-0666-4D8B-8560-85A8FEF343D2}" presName="aNode" presStyleLbl="fgAcc1" presStyleIdx="1" presStyleCnt="2" custScaleX="172182">
        <dgm:presLayoutVars>
          <dgm:bulletEnabled val="1"/>
        </dgm:presLayoutVars>
      </dgm:prSet>
      <dgm:spPr/>
      <dgm:t>
        <a:bodyPr/>
        <a:lstStyle/>
        <a:p>
          <a:endParaRPr lang="es-CO"/>
        </a:p>
      </dgm:t>
    </dgm:pt>
    <dgm:pt modelId="{B2B8715B-B78A-447C-93BE-7A0210C38419}" type="pres">
      <dgm:prSet presAssocID="{F8E3F39F-0666-4D8B-8560-85A8FEF343D2}" presName="aSpace" presStyleCnt="0"/>
      <dgm:spPr/>
    </dgm:pt>
  </dgm:ptLst>
  <dgm:cxnLst>
    <dgm:cxn modelId="{A853E868-BC50-476C-93E6-E7EEF57187E8}" srcId="{2DB8140F-9C07-4F4C-B575-4D20754C4CA1}" destId="{F8E3F39F-0666-4D8B-8560-85A8FEF343D2}" srcOrd="1" destOrd="0" parTransId="{9D081E54-262D-4772-ACE8-2094122CE135}" sibTransId="{AE0402DB-1C67-45C3-8519-E067E090A270}"/>
    <dgm:cxn modelId="{013B5737-1870-4B30-8003-CB9AEC2F040E}" srcId="{2DB8140F-9C07-4F4C-B575-4D20754C4CA1}" destId="{D37E8BC4-68CA-40A8-9B0F-2EB6C075B880}" srcOrd="0" destOrd="0" parTransId="{43670A9C-2460-470F-A350-07D13116F760}" sibTransId="{2413F81A-EEEA-4765-8527-C986A2EBC019}"/>
    <dgm:cxn modelId="{0B52F64F-8C79-4C23-AC49-CDF5E39FFAA0}" type="presOf" srcId="{2DB8140F-9C07-4F4C-B575-4D20754C4CA1}" destId="{66FD1516-9A71-4FE0-BAFF-9D05D0FACD6E}" srcOrd="0" destOrd="0" presId="urn:microsoft.com/office/officeart/2005/8/layout/pyramid2"/>
    <dgm:cxn modelId="{4F15A95B-A8DB-43FD-A979-EFAE552C3E90}" type="presOf" srcId="{F8E3F39F-0666-4D8B-8560-85A8FEF343D2}" destId="{323D2110-A717-40F3-8879-C7919A79F186}" srcOrd="0" destOrd="0" presId="urn:microsoft.com/office/officeart/2005/8/layout/pyramid2"/>
    <dgm:cxn modelId="{BFBF33D3-FD88-4D7F-9155-B50D6D38A72E}" type="presOf" srcId="{D37E8BC4-68CA-40A8-9B0F-2EB6C075B880}" destId="{BE682830-E62D-45DE-A998-BAA552A4A7EC}" srcOrd="0" destOrd="0" presId="urn:microsoft.com/office/officeart/2005/8/layout/pyramid2"/>
    <dgm:cxn modelId="{F68C9DC3-5BE4-45F0-9361-06E51001D627}" type="presParOf" srcId="{66FD1516-9A71-4FE0-BAFF-9D05D0FACD6E}" destId="{909618DD-F8E3-4B4D-9CE1-0FF121263D15}" srcOrd="0" destOrd="0" presId="urn:microsoft.com/office/officeart/2005/8/layout/pyramid2"/>
    <dgm:cxn modelId="{98C99EE5-120F-43B8-AB3E-63B1A4C59996}" type="presParOf" srcId="{66FD1516-9A71-4FE0-BAFF-9D05D0FACD6E}" destId="{5556AB5B-7EAB-48C7-8773-554C24F24E7E}" srcOrd="1" destOrd="0" presId="urn:microsoft.com/office/officeart/2005/8/layout/pyramid2"/>
    <dgm:cxn modelId="{DC4ED363-5AA2-4C59-940A-86F4FBF3A219}" type="presParOf" srcId="{5556AB5B-7EAB-48C7-8773-554C24F24E7E}" destId="{BE682830-E62D-45DE-A998-BAA552A4A7EC}" srcOrd="0" destOrd="0" presId="urn:microsoft.com/office/officeart/2005/8/layout/pyramid2"/>
    <dgm:cxn modelId="{3EAB970D-F0A6-4EF4-8A29-3296417C8E46}" type="presParOf" srcId="{5556AB5B-7EAB-48C7-8773-554C24F24E7E}" destId="{488F4185-CCFF-4885-8FEF-9E707CCD8BBF}" srcOrd="1" destOrd="0" presId="urn:microsoft.com/office/officeart/2005/8/layout/pyramid2"/>
    <dgm:cxn modelId="{F77AD08B-78EB-4336-804A-135CF86DF6B0}" type="presParOf" srcId="{5556AB5B-7EAB-48C7-8773-554C24F24E7E}" destId="{323D2110-A717-40F3-8879-C7919A79F186}" srcOrd="2" destOrd="0" presId="urn:microsoft.com/office/officeart/2005/8/layout/pyramid2"/>
    <dgm:cxn modelId="{A672B16E-941E-4A0C-827B-E12076AA543B}" type="presParOf" srcId="{5556AB5B-7EAB-48C7-8773-554C24F24E7E}" destId="{B2B8715B-B78A-447C-93BE-7A0210C38419}"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0C049B0-904F-45B7-B31B-A005ADED649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A81CAF19-4D53-4661-8337-98933C605A89}">
      <dgm:prSet/>
      <dgm:spPr>
        <a:solidFill>
          <a:schemeClr val="accent2"/>
        </a:solidFill>
        <a:ln>
          <a:solidFill>
            <a:srgbClr val="FF0000"/>
          </a:solidFill>
        </a:ln>
      </dgm:spPr>
      <dgm:t>
        <a:bodyPr/>
        <a:lstStyle/>
        <a:p>
          <a:pPr rtl="0"/>
          <a:r>
            <a:rPr lang="es-CO" b="1" dirty="0" smtClean="0"/>
            <a:t>Dios no aceptará nada menos que una entrega sin reservas</a:t>
          </a:r>
          <a:r>
            <a:rPr lang="es-CO" dirty="0" smtClean="0"/>
            <a:t>. </a:t>
          </a:r>
        </a:p>
        <a:p>
          <a:pPr rtl="0"/>
          <a:r>
            <a:rPr lang="es-CO" dirty="0" smtClean="0"/>
            <a:t>Los cristianos indiferentes y pecaminosos nunca podrán entrar en el cielo. </a:t>
          </a:r>
          <a:r>
            <a:rPr lang="es-CO" b="1" dirty="0" smtClean="0"/>
            <a:t>No encontrarían felicidad en él, porque no saben nada de los principios elevados y santos que gobiernan a los miembros de la familia real. </a:t>
          </a:r>
          <a:endParaRPr lang="es-CO" b="1" dirty="0"/>
        </a:p>
      </dgm:t>
    </dgm:pt>
    <dgm:pt modelId="{E0BD9538-2A9B-4A63-91F7-70BA1ECD5D1A}" type="parTrans" cxnId="{9B0CCA56-9A7B-47B7-8D7C-C472D17E3850}">
      <dgm:prSet/>
      <dgm:spPr/>
      <dgm:t>
        <a:bodyPr/>
        <a:lstStyle/>
        <a:p>
          <a:endParaRPr lang="es-CO"/>
        </a:p>
      </dgm:t>
    </dgm:pt>
    <dgm:pt modelId="{A68119A8-DE77-47BE-AF48-13CC14E3A9C9}" type="sibTrans" cxnId="{9B0CCA56-9A7B-47B7-8D7C-C472D17E3850}">
      <dgm:prSet/>
      <dgm:spPr/>
      <dgm:t>
        <a:bodyPr/>
        <a:lstStyle/>
        <a:p>
          <a:endParaRPr lang="es-CO"/>
        </a:p>
      </dgm:t>
    </dgm:pt>
    <dgm:pt modelId="{AB6DE903-05A1-4280-BC44-CA46067D0213}">
      <dgm:prSet/>
      <dgm:spPr>
        <a:ln>
          <a:solidFill>
            <a:srgbClr val="FF0000">
              <a:alpha val="90000"/>
            </a:srgbClr>
          </a:solidFill>
        </a:ln>
      </dgm:spPr>
      <dgm:t>
        <a:bodyPr/>
        <a:lstStyle/>
        <a:p>
          <a:pPr rtl="0"/>
          <a:r>
            <a:rPr lang="es-CO" dirty="0" smtClean="0"/>
            <a:t>El verdadero cristiano mantiene abiertas hacia el cielo las ventanas del alma. Vive en compañerismo con Cristo. Su voluntad se conforma a la de Cristo. Su mayor deseo es llegar a ser más y más semejante a él.     Eventos de los últimos días, Pág. 196  </a:t>
          </a:r>
          <a:endParaRPr lang="es-CO" dirty="0"/>
        </a:p>
      </dgm:t>
    </dgm:pt>
    <dgm:pt modelId="{B6858DEC-B8A5-4EF9-B6C3-851841648500}" type="parTrans" cxnId="{102F5B3F-9B3D-4DAE-802C-123F388869ED}">
      <dgm:prSet/>
      <dgm:spPr/>
      <dgm:t>
        <a:bodyPr/>
        <a:lstStyle/>
        <a:p>
          <a:endParaRPr lang="es-CO"/>
        </a:p>
      </dgm:t>
    </dgm:pt>
    <dgm:pt modelId="{484AD882-2F6E-4D97-B4A3-F3A55389F9D7}" type="sibTrans" cxnId="{102F5B3F-9B3D-4DAE-802C-123F388869ED}">
      <dgm:prSet/>
      <dgm:spPr/>
      <dgm:t>
        <a:bodyPr/>
        <a:lstStyle/>
        <a:p>
          <a:endParaRPr lang="es-CO"/>
        </a:p>
      </dgm:t>
    </dgm:pt>
    <dgm:pt modelId="{A4DE607A-A156-45B2-8E51-3121AC88AD0F}" type="pres">
      <dgm:prSet presAssocID="{30C049B0-904F-45B7-B31B-A005ADED6490}" presName="Name0" presStyleCnt="0">
        <dgm:presLayoutVars>
          <dgm:dir/>
          <dgm:animLvl val="lvl"/>
          <dgm:resizeHandles val="exact"/>
        </dgm:presLayoutVars>
      </dgm:prSet>
      <dgm:spPr/>
      <dgm:t>
        <a:bodyPr/>
        <a:lstStyle/>
        <a:p>
          <a:endParaRPr lang="es-CO"/>
        </a:p>
      </dgm:t>
    </dgm:pt>
    <dgm:pt modelId="{1964290C-24B6-4A11-9A72-8C6EE1510566}" type="pres">
      <dgm:prSet presAssocID="{A81CAF19-4D53-4661-8337-98933C605A89}" presName="linNode" presStyleCnt="0"/>
      <dgm:spPr/>
    </dgm:pt>
    <dgm:pt modelId="{B6645CB5-16B6-400E-B56F-0A4A7D943779}" type="pres">
      <dgm:prSet presAssocID="{A81CAF19-4D53-4661-8337-98933C605A89}" presName="parentText" presStyleLbl="node1" presStyleIdx="0" presStyleCnt="1">
        <dgm:presLayoutVars>
          <dgm:chMax val="1"/>
          <dgm:bulletEnabled val="1"/>
        </dgm:presLayoutVars>
      </dgm:prSet>
      <dgm:spPr/>
      <dgm:t>
        <a:bodyPr/>
        <a:lstStyle/>
        <a:p>
          <a:endParaRPr lang="es-CO"/>
        </a:p>
      </dgm:t>
    </dgm:pt>
    <dgm:pt modelId="{F521E482-6E03-4CD8-9792-835D9D70AE91}" type="pres">
      <dgm:prSet presAssocID="{A81CAF19-4D53-4661-8337-98933C605A89}" presName="descendantText" presStyleLbl="alignAccFollowNode1" presStyleIdx="0" presStyleCnt="1">
        <dgm:presLayoutVars>
          <dgm:bulletEnabled val="1"/>
        </dgm:presLayoutVars>
      </dgm:prSet>
      <dgm:spPr/>
      <dgm:t>
        <a:bodyPr/>
        <a:lstStyle/>
        <a:p>
          <a:endParaRPr lang="es-CO"/>
        </a:p>
      </dgm:t>
    </dgm:pt>
  </dgm:ptLst>
  <dgm:cxnLst>
    <dgm:cxn modelId="{ADA0550E-784F-4A96-A603-9094BE7B0A42}" type="presOf" srcId="{A81CAF19-4D53-4661-8337-98933C605A89}" destId="{B6645CB5-16B6-400E-B56F-0A4A7D943779}" srcOrd="0" destOrd="0" presId="urn:microsoft.com/office/officeart/2005/8/layout/vList5"/>
    <dgm:cxn modelId="{9B0CCA56-9A7B-47B7-8D7C-C472D17E3850}" srcId="{30C049B0-904F-45B7-B31B-A005ADED6490}" destId="{A81CAF19-4D53-4661-8337-98933C605A89}" srcOrd="0" destOrd="0" parTransId="{E0BD9538-2A9B-4A63-91F7-70BA1ECD5D1A}" sibTransId="{A68119A8-DE77-47BE-AF48-13CC14E3A9C9}"/>
    <dgm:cxn modelId="{3D57907A-D572-4A38-8DAD-1FD9D18BE514}" type="presOf" srcId="{30C049B0-904F-45B7-B31B-A005ADED6490}" destId="{A4DE607A-A156-45B2-8E51-3121AC88AD0F}" srcOrd="0" destOrd="0" presId="urn:microsoft.com/office/officeart/2005/8/layout/vList5"/>
    <dgm:cxn modelId="{8AC28FAC-F26F-44D6-9C6D-E01EB5681523}" type="presOf" srcId="{AB6DE903-05A1-4280-BC44-CA46067D0213}" destId="{F521E482-6E03-4CD8-9792-835D9D70AE91}" srcOrd="0" destOrd="0" presId="urn:microsoft.com/office/officeart/2005/8/layout/vList5"/>
    <dgm:cxn modelId="{102F5B3F-9B3D-4DAE-802C-123F388869ED}" srcId="{A81CAF19-4D53-4661-8337-98933C605A89}" destId="{AB6DE903-05A1-4280-BC44-CA46067D0213}" srcOrd="0" destOrd="0" parTransId="{B6858DEC-B8A5-4EF9-B6C3-851841648500}" sibTransId="{484AD882-2F6E-4D97-B4A3-F3A55389F9D7}"/>
    <dgm:cxn modelId="{AA3E7082-E8C9-4FDD-A99D-53D46971DF12}" type="presParOf" srcId="{A4DE607A-A156-45B2-8E51-3121AC88AD0F}" destId="{1964290C-24B6-4A11-9A72-8C6EE1510566}" srcOrd="0" destOrd="0" presId="urn:microsoft.com/office/officeart/2005/8/layout/vList5"/>
    <dgm:cxn modelId="{721EA135-B8D0-4865-9A26-C0074152B381}" type="presParOf" srcId="{1964290C-24B6-4A11-9A72-8C6EE1510566}" destId="{B6645CB5-16B6-400E-B56F-0A4A7D943779}" srcOrd="0" destOrd="0" presId="urn:microsoft.com/office/officeart/2005/8/layout/vList5"/>
    <dgm:cxn modelId="{F48B0246-9BC1-41A9-B6B3-735B3E1D1E5A}" type="presParOf" srcId="{1964290C-24B6-4A11-9A72-8C6EE1510566}" destId="{F521E482-6E03-4CD8-9792-835D9D70AE9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47DA11B-100B-4142-9B65-1C0B9C4A289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BBC1880-C290-43E6-9471-B9691E9E89F3}">
      <dgm:prSet/>
      <dgm:spPr/>
      <dgm:t>
        <a:bodyPr/>
        <a:lstStyle/>
        <a:p>
          <a:pPr rtl="0"/>
          <a:r>
            <a:rPr lang="es-CO" b="1" dirty="0" smtClean="0">
              <a:solidFill>
                <a:srgbClr val="FF0000"/>
              </a:solidFill>
            </a:rPr>
            <a:t>No podemos emplear al Espíritu Santo. El Espíritu ha de emplearnos a nosotros. </a:t>
          </a:r>
        </a:p>
        <a:p>
          <a:pPr rtl="0"/>
          <a:r>
            <a:rPr lang="es-CO" dirty="0" smtClean="0"/>
            <a:t>Por el Espíritu obra Dios en su pueblo "</a:t>
          </a:r>
          <a:r>
            <a:rPr lang="es-CO" dirty="0" smtClean="0">
              <a:latin typeface="Agency FB" pitchFamily="34" charset="0"/>
            </a:rPr>
            <a:t>así el querer como el hacer, por su buena voluntad</a:t>
          </a:r>
          <a:r>
            <a:rPr lang="es-CO" dirty="0" smtClean="0"/>
            <a:t>" </a:t>
          </a:r>
          <a:r>
            <a:rPr lang="es-CO" u="sng" dirty="0" smtClean="0"/>
            <a:t>(Fil. 2: 13). </a:t>
          </a:r>
          <a:endParaRPr lang="es-CO" u="sng" dirty="0"/>
        </a:p>
      </dgm:t>
    </dgm:pt>
    <dgm:pt modelId="{F3C5D40A-95E4-40DE-A963-25CE2F3700F9}" type="parTrans" cxnId="{274C59E4-F0AA-49BC-A52A-2CCF18507E1B}">
      <dgm:prSet/>
      <dgm:spPr/>
      <dgm:t>
        <a:bodyPr/>
        <a:lstStyle/>
        <a:p>
          <a:endParaRPr lang="es-CO"/>
        </a:p>
      </dgm:t>
    </dgm:pt>
    <dgm:pt modelId="{2E034478-EDE4-4604-8A76-420E8CF23346}" type="sibTrans" cxnId="{274C59E4-F0AA-49BC-A52A-2CCF18507E1B}">
      <dgm:prSet/>
      <dgm:spPr/>
      <dgm:t>
        <a:bodyPr/>
        <a:lstStyle/>
        <a:p>
          <a:endParaRPr lang="es-CO"/>
        </a:p>
      </dgm:t>
    </dgm:pt>
    <dgm:pt modelId="{63418F01-14F3-41DE-A72F-7B4B1B642686}">
      <dgm:prSet/>
      <dgm:spPr/>
      <dgm:t>
        <a:bodyPr/>
        <a:lstStyle/>
        <a:p>
          <a:pPr algn="ctr" rtl="0"/>
          <a:r>
            <a:rPr lang="es-CO" dirty="0" smtClean="0"/>
            <a:t>Pero muchos no quieren someterse a eso. Quieren manejarse a sí mismos. Esta es la razón por la cual no reciben el don celestial. </a:t>
          </a:r>
          <a:endParaRPr lang="es-CO" dirty="0"/>
        </a:p>
      </dgm:t>
    </dgm:pt>
    <dgm:pt modelId="{E4D04143-1E1D-4A98-8C45-06FD15BBCA3E}" type="parTrans" cxnId="{AD74B6EC-D8A8-4D3B-8530-EDECAE6F6AF0}">
      <dgm:prSet/>
      <dgm:spPr/>
      <dgm:t>
        <a:bodyPr/>
        <a:lstStyle/>
        <a:p>
          <a:endParaRPr lang="es-CO"/>
        </a:p>
      </dgm:t>
    </dgm:pt>
    <dgm:pt modelId="{A371848A-B2E4-4118-A006-C5BBDE7F86EC}" type="sibTrans" cxnId="{AD74B6EC-D8A8-4D3B-8530-EDECAE6F6AF0}">
      <dgm:prSet/>
      <dgm:spPr/>
      <dgm:t>
        <a:bodyPr/>
        <a:lstStyle/>
        <a:p>
          <a:endParaRPr lang="es-CO"/>
        </a:p>
      </dgm:t>
    </dgm:pt>
    <dgm:pt modelId="{5C072BCD-5F49-4D55-8B92-79831D6D86C4}">
      <dgm:prSet/>
      <dgm:spPr/>
      <dgm:t>
        <a:bodyPr/>
        <a:lstStyle/>
        <a:p>
          <a:pPr algn="ctr" rtl="0"/>
          <a:r>
            <a:rPr lang="es-CO" b="1" dirty="0" smtClean="0">
              <a:solidFill>
                <a:srgbClr val="FF0000"/>
              </a:solidFill>
            </a:rPr>
            <a:t>Únicamente a aquellos que esperan humildemente en Dios, que velan para tener su dirección y gracia, se da el Espíritu.  </a:t>
          </a:r>
          <a:endParaRPr lang="es-CO" dirty="0"/>
        </a:p>
      </dgm:t>
    </dgm:pt>
    <dgm:pt modelId="{470E9B2B-C9A2-44FE-8E42-E7C61E4B2C48}" type="parTrans" cxnId="{3B173B19-A35C-4CEC-B21C-11CC051F6ADF}">
      <dgm:prSet/>
      <dgm:spPr/>
      <dgm:t>
        <a:bodyPr/>
        <a:lstStyle/>
        <a:p>
          <a:endParaRPr lang="es-CO"/>
        </a:p>
      </dgm:t>
    </dgm:pt>
    <dgm:pt modelId="{AB2C8161-E2F5-4D08-BE53-E7245C83D376}" type="sibTrans" cxnId="{3B173B19-A35C-4CEC-B21C-11CC051F6ADF}">
      <dgm:prSet/>
      <dgm:spPr/>
      <dgm:t>
        <a:bodyPr/>
        <a:lstStyle/>
        <a:p>
          <a:endParaRPr lang="es-CO"/>
        </a:p>
      </dgm:t>
    </dgm:pt>
    <dgm:pt modelId="{162BC098-C479-4B09-8F13-0139D461C69F}">
      <dgm:prSet/>
      <dgm:spPr/>
      <dgm:t>
        <a:bodyPr/>
        <a:lstStyle/>
        <a:p>
          <a:pPr algn="ctr" rtl="0"/>
          <a:endParaRPr lang="es-CO" dirty="0"/>
        </a:p>
      </dgm:t>
    </dgm:pt>
    <dgm:pt modelId="{CBE8C4B8-C700-4795-8135-9644A05E2E4C}" type="parTrans" cxnId="{D2773235-7A00-403C-90BA-19FC8360DB18}">
      <dgm:prSet/>
      <dgm:spPr/>
      <dgm:t>
        <a:bodyPr/>
        <a:lstStyle/>
        <a:p>
          <a:endParaRPr lang="es-CO"/>
        </a:p>
      </dgm:t>
    </dgm:pt>
    <dgm:pt modelId="{FC869FD3-C8D2-4EBC-A724-06F17A262DD4}" type="sibTrans" cxnId="{D2773235-7A00-403C-90BA-19FC8360DB18}">
      <dgm:prSet/>
      <dgm:spPr/>
      <dgm:t>
        <a:bodyPr/>
        <a:lstStyle/>
        <a:p>
          <a:endParaRPr lang="es-CO"/>
        </a:p>
      </dgm:t>
    </dgm:pt>
    <dgm:pt modelId="{0D8FE867-0BEA-4FC2-9CE8-74721EFF08D0}">
      <dgm:prSet/>
      <dgm:spPr/>
      <dgm:t>
        <a:bodyPr/>
        <a:lstStyle/>
        <a:p>
          <a:pPr algn="ctr" rtl="0"/>
          <a:r>
            <a:rPr lang="es-CO" b="0" u="sng" dirty="0" smtClean="0">
              <a:solidFill>
                <a:schemeClr val="tx1"/>
              </a:solidFill>
            </a:rPr>
            <a:t>El Deseado de Todas las Gentes, Pág. 626 </a:t>
          </a:r>
          <a:endParaRPr lang="es-CO" b="0" u="sng" dirty="0">
            <a:solidFill>
              <a:schemeClr val="tx1"/>
            </a:solidFill>
          </a:endParaRPr>
        </a:p>
      </dgm:t>
    </dgm:pt>
    <dgm:pt modelId="{BBB169AD-AC90-49F9-8FA2-B4AB27FE4E0C}" type="parTrans" cxnId="{800F8121-5683-46BE-A8B1-0B868CB497F5}">
      <dgm:prSet/>
      <dgm:spPr/>
      <dgm:t>
        <a:bodyPr/>
        <a:lstStyle/>
        <a:p>
          <a:endParaRPr lang="es-CO"/>
        </a:p>
      </dgm:t>
    </dgm:pt>
    <dgm:pt modelId="{6BD41B66-64C3-48F8-B393-4F7B587C6F72}" type="sibTrans" cxnId="{800F8121-5683-46BE-A8B1-0B868CB497F5}">
      <dgm:prSet/>
      <dgm:spPr/>
      <dgm:t>
        <a:bodyPr/>
        <a:lstStyle/>
        <a:p>
          <a:endParaRPr lang="es-CO"/>
        </a:p>
      </dgm:t>
    </dgm:pt>
    <dgm:pt modelId="{869A1C93-1497-4F05-9C68-A1FE5C27BD44}" type="pres">
      <dgm:prSet presAssocID="{A47DA11B-100B-4142-9B65-1C0B9C4A2895}" presName="Name0" presStyleCnt="0">
        <dgm:presLayoutVars>
          <dgm:chMax val="7"/>
          <dgm:dir/>
          <dgm:animLvl val="lvl"/>
          <dgm:resizeHandles val="exact"/>
        </dgm:presLayoutVars>
      </dgm:prSet>
      <dgm:spPr/>
      <dgm:t>
        <a:bodyPr/>
        <a:lstStyle/>
        <a:p>
          <a:endParaRPr lang="es-CO"/>
        </a:p>
      </dgm:t>
    </dgm:pt>
    <dgm:pt modelId="{BFA241BA-7ACF-4012-B7E9-2F54386381C8}" type="pres">
      <dgm:prSet presAssocID="{FBBC1880-C290-43E6-9471-B9691E9E89F3}" presName="circle1" presStyleLbl="node1" presStyleIdx="0" presStyleCnt="1"/>
      <dgm:spPr>
        <a:blipFill rotWithShape="0">
          <a:blip xmlns:r="http://schemas.openxmlformats.org/officeDocument/2006/relationships" r:embed="rId1"/>
          <a:stretch>
            <a:fillRect/>
          </a:stretch>
        </a:blipFill>
      </dgm:spPr>
    </dgm:pt>
    <dgm:pt modelId="{41F3F228-909C-412C-A1AC-AC434FBE3F30}" type="pres">
      <dgm:prSet presAssocID="{FBBC1880-C290-43E6-9471-B9691E9E89F3}" presName="space" presStyleCnt="0"/>
      <dgm:spPr/>
    </dgm:pt>
    <dgm:pt modelId="{463E8EB5-F852-4C7A-96AD-876FD390FAC4}" type="pres">
      <dgm:prSet presAssocID="{FBBC1880-C290-43E6-9471-B9691E9E89F3}" presName="rect1" presStyleLbl="alignAcc1" presStyleIdx="0" presStyleCnt="1"/>
      <dgm:spPr/>
      <dgm:t>
        <a:bodyPr/>
        <a:lstStyle/>
        <a:p>
          <a:endParaRPr lang="es-CO"/>
        </a:p>
      </dgm:t>
    </dgm:pt>
    <dgm:pt modelId="{0C58A447-EC3F-4259-A51E-C433BED83011}" type="pres">
      <dgm:prSet presAssocID="{FBBC1880-C290-43E6-9471-B9691E9E89F3}" presName="rect1ParTx" presStyleLbl="alignAcc1" presStyleIdx="0" presStyleCnt="1">
        <dgm:presLayoutVars>
          <dgm:chMax val="1"/>
          <dgm:bulletEnabled val="1"/>
        </dgm:presLayoutVars>
      </dgm:prSet>
      <dgm:spPr/>
      <dgm:t>
        <a:bodyPr/>
        <a:lstStyle/>
        <a:p>
          <a:endParaRPr lang="es-CO"/>
        </a:p>
      </dgm:t>
    </dgm:pt>
    <dgm:pt modelId="{2688799D-9EA7-4115-A9E7-170C592F06C5}" type="pres">
      <dgm:prSet presAssocID="{FBBC1880-C290-43E6-9471-B9691E9E89F3}" presName="rect1ChTx" presStyleLbl="alignAcc1" presStyleIdx="0" presStyleCnt="1">
        <dgm:presLayoutVars>
          <dgm:bulletEnabled val="1"/>
        </dgm:presLayoutVars>
      </dgm:prSet>
      <dgm:spPr/>
      <dgm:t>
        <a:bodyPr/>
        <a:lstStyle/>
        <a:p>
          <a:endParaRPr lang="es-CO"/>
        </a:p>
      </dgm:t>
    </dgm:pt>
  </dgm:ptLst>
  <dgm:cxnLst>
    <dgm:cxn modelId="{A60420FA-B061-46B4-80E7-596A2457661D}" type="presOf" srcId="{63418F01-14F3-41DE-A72F-7B4B1B642686}" destId="{2688799D-9EA7-4115-A9E7-170C592F06C5}" srcOrd="0" destOrd="0" presId="urn:microsoft.com/office/officeart/2005/8/layout/target3"/>
    <dgm:cxn modelId="{AD74B6EC-D8A8-4D3B-8530-EDECAE6F6AF0}" srcId="{FBBC1880-C290-43E6-9471-B9691E9E89F3}" destId="{63418F01-14F3-41DE-A72F-7B4B1B642686}" srcOrd="0" destOrd="0" parTransId="{E4D04143-1E1D-4A98-8C45-06FD15BBCA3E}" sibTransId="{A371848A-B2E4-4118-A006-C5BBDE7F86EC}"/>
    <dgm:cxn modelId="{3E54197A-011A-4622-83C5-7739E3EEBEAD}" type="presOf" srcId="{0D8FE867-0BEA-4FC2-9CE8-74721EFF08D0}" destId="{2688799D-9EA7-4115-A9E7-170C592F06C5}" srcOrd="0" destOrd="3" presId="urn:microsoft.com/office/officeart/2005/8/layout/target3"/>
    <dgm:cxn modelId="{800F8121-5683-46BE-A8B1-0B868CB497F5}" srcId="{FBBC1880-C290-43E6-9471-B9691E9E89F3}" destId="{0D8FE867-0BEA-4FC2-9CE8-74721EFF08D0}" srcOrd="3" destOrd="0" parTransId="{BBB169AD-AC90-49F9-8FA2-B4AB27FE4E0C}" sibTransId="{6BD41B66-64C3-48F8-B393-4F7B587C6F72}"/>
    <dgm:cxn modelId="{3B173B19-A35C-4CEC-B21C-11CC051F6ADF}" srcId="{FBBC1880-C290-43E6-9471-B9691E9E89F3}" destId="{5C072BCD-5F49-4D55-8B92-79831D6D86C4}" srcOrd="2" destOrd="0" parTransId="{470E9B2B-C9A2-44FE-8E42-E7C61E4B2C48}" sibTransId="{AB2C8161-E2F5-4D08-BE53-E7245C83D376}"/>
    <dgm:cxn modelId="{B660E994-AA19-41F4-A24D-4D01FBC5D173}" type="presOf" srcId="{FBBC1880-C290-43E6-9471-B9691E9E89F3}" destId="{0C58A447-EC3F-4259-A51E-C433BED83011}" srcOrd="1" destOrd="0" presId="urn:microsoft.com/office/officeart/2005/8/layout/target3"/>
    <dgm:cxn modelId="{85AD58FD-3E55-4C50-BE02-171D90651C4D}" type="presOf" srcId="{162BC098-C479-4B09-8F13-0139D461C69F}" destId="{2688799D-9EA7-4115-A9E7-170C592F06C5}" srcOrd="0" destOrd="1" presId="urn:microsoft.com/office/officeart/2005/8/layout/target3"/>
    <dgm:cxn modelId="{20E724A1-6E49-45E7-9733-C465587BA7F7}" type="presOf" srcId="{A47DA11B-100B-4142-9B65-1C0B9C4A2895}" destId="{869A1C93-1497-4F05-9C68-A1FE5C27BD44}" srcOrd="0" destOrd="0" presId="urn:microsoft.com/office/officeart/2005/8/layout/target3"/>
    <dgm:cxn modelId="{36891EF5-6057-4E60-AB32-FF9A515A3C4B}" type="presOf" srcId="{FBBC1880-C290-43E6-9471-B9691E9E89F3}" destId="{463E8EB5-F852-4C7A-96AD-876FD390FAC4}" srcOrd="0" destOrd="0" presId="urn:microsoft.com/office/officeart/2005/8/layout/target3"/>
    <dgm:cxn modelId="{D2773235-7A00-403C-90BA-19FC8360DB18}" srcId="{FBBC1880-C290-43E6-9471-B9691E9E89F3}" destId="{162BC098-C479-4B09-8F13-0139D461C69F}" srcOrd="1" destOrd="0" parTransId="{CBE8C4B8-C700-4795-8135-9644A05E2E4C}" sibTransId="{FC869FD3-C8D2-4EBC-A724-06F17A262DD4}"/>
    <dgm:cxn modelId="{EBC7C024-6143-4191-942C-CC148CF37EFB}" type="presOf" srcId="{5C072BCD-5F49-4D55-8B92-79831D6D86C4}" destId="{2688799D-9EA7-4115-A9E7-170C592F06C5}" srcOrd="0" destOrd="2" presId="urn:microsoft.com/office/officeart/2005/8/layout/target3"/>
    <dgm:cxn modelId="{274C59E4-F0AA-49BC-A52A-2CCF18507E1B}" srcId="{A47DA11B-100B-4142-9B65-1C0B9C4A2895}" destId="{FBBC1880-C290-43E6-9471-B9691E9E89F3}" srcOrd="0" destOrd="0" parTransId="{F3C5D40A-95E4-40DE-A963-25CE2F3700F9}" sibTransId="{2E034478-EDE4-4604-8A76-420E8CF23346}"/>
    <dgm:cxn modelId="{7EA5BCFE-44A5-411A-9B2F-AF256BECC74E}" type="presParOf" srcId="{869A1C93-1497-4F05-9C68-A1FE5C27BD44}" destId="{BFA241BA-7ACF-4012-B7E9-2F54386381C8}" srcOrd="0" destOrd="0" presId="urn:microsoft.com/office/officeart/2005/8/layout/target3"/>
    <dgm:cxn modelId="{24877738-119F-4F5D-B517-B74DE666F96C}" type="presParOf" srcId="{869A1C93-1497-4F05-9C68-A1FE5C27BD44}" destId="{41F3F228-909C-412C-A1AC-AC434FBE3F30}" srcOrd="1" destOrd="0" presId="urn:microsoft.com/office/officeart/2005/8/layout/target3"/>
    <dgm:cxn modelId="{0EA1DEE1-3A3B-4108-BF30-6A7BEF2DE1DE}" type="presParOf" srcId="{869A1C93-1497-4F05-9C68-A1FE5C27BD44}" destId="{463E8EB5-F852-4C7A-96AD-876FD390FAC4}" srcOrd="2" destOrd="0" presId="urn:microsoft.com/office/officeart/2005/8/layout/target3"/>
    <dgm:cxn modelId="{5D41D93D-4E1B-42D6-BA71-7BD272B6E9A9}" type="presParOf" srcId="{869A1C93-1497-4F05-9C68-A1FE5C27BD44}" destId="{0C58A447-EC3F-4259-A51E-C433BED83011}" srcOrd="3" destOrd="0" presId="urn:microsoft.com/office/officeart/2005/8/layout/target3"/>
    <dgm:cxn modelId="{1821A322-BA1F-4C50-8388-FD04865A84B9}" type="presParOf" srcId="{869A1C93-1497-4F05-9C68-A1FE5C27BD44}" destId="{2688799D-9EA7-4115-A9E7-170C592F06C5}"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73217F4-E284-4E00-9F10-0744C4E19F7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8A21620D-7873-4369-94F6-BB4FB686EDC1}">
      <dgm:prSet/>
      <dgm:spPr>
        <a:solidFill>
          <a:schemeClr val="accent5">
            <a:lumMod val="50000"/>
          </a:schemeClr>
        </a:solidFill>
        <a:ln>
          <a:solidFill>
            <a:srgbClr val="FF0000"/>
          </a:solidFill>
        </a:ln>
      </dgm:spPr>
      <dgm:t>
        <a:bodyPr/>
        <a:lstStyle/>
        <a:p>
          <a:pPr rtl="0"/>
          <a:r>
            <a:rPr lang="es-CO" dirty="0" smtClean="0"/>
            <a:t>Dice EGW, </a:t>
          </a:r>
          <a:r>
            <a:rPr lang="es-CO" b="1" dirty="0" smtClean="0"/>
            <a:t>Vi que nadie podrá participar del "refrigerio" a menos que haya vencido todas las tentaciones y triunfado del orgullo, el egoísmo, el amor: al mundo y toda palabra y obras malas</a:t>
          </a:r>
          <a:r>
            <a:rPr lang="es-CO" dirty="0" smtClean="0"/>
            <a:t>. </a:t>
          </a:r>
        </a:p>
        <a:p>
          <a:pPr rtl="0"/>
          <a:endParaRPr lang="es-CO" dirty="0" smtClean="0"/>
        </a:p>
        <a:p>
          <a:pPr rtl="0"/>
          <a:r>
            <a:rPr lang="es-CO" dirty="0" smtClean="0"/>
            <a:t>Por lo tanto, debemos acercarnos más y más al Señor y buscar anhelosamente la preparación necesaria que nos habilite para permanecer firmes en la batalla, en el día del Señor.-   </a:t>
          </a:r>
          <a:r>
            <a:rPr lang="es-CO" u="sng" dirty="0" smtClean="0"/>
            <a:t>Primeros Escritos, Pág. 71 </a:t>
          </a:r>
          <a:endParaRPr lang="es-CO" u="sng" dirty="0"/>
        </a:p>
      </dgm:t>
    </dgm:pt>
    <dgm:pt modelId="{A8DB1315-6FD4-4757-AA68-0B12249418D9}" type="parTrans" cxnId="{EB2F0A20-DE78-484C-BB1C-0CA1BCF1AAB7}">
      <dgm:prSet/>
      <dgm:spPr/>
      <dgm:t>
        <a:bodyPr/>
        <a:lstStyle/>
        <a:p>
          <a:endParaRPr lang="es-CO"/>
        </a:p>
      </dgm:t>
    </dgm:pt>
    <dgm:pt modelId="{5BDC194D-835D-4FC8-A6B8-F56D7BBE4D41}" type="sibTrans" cxnId="{EB2F0A20-DE78-484C-BB1C-0CA1BCF1AAB7}">
      <dgm:prSet/>
      <dgm:spPr/>
      <dgm:t>
        <a:bodyPr/>
        <a:lstStyle/>
        <a:p>
          <a:endParaRPr lang="es-CO"/>
        </a:p>
      </dgm:t>
    </dgm:pt>
    <dgm:pt modelId="{8DA7AF78-BC82-402D-96FD-32597BF702B6}">
      <dgm:prSet/>
      <dgm:spPr>
        <a:ln>
          <a:solidFill>
            <a:srgbClr val="FF0000">
              <a:alpha val="90000"/>
            </a:srgbClr>
          </a:solidFill>
        </a:ln>
      </dgm:spPr>
      <dgm:t>
        <a:bodyPr/>
        <a:lstStyle/>
        <a:p>
          <a:pPr rtl="0"/>
          <a:r>
            <a:rPr lang="es-CO" i="1" dirty="0" smtClean="0">
              <a:latin typeface="Agency FB" pitchFamily="34" charset="0"/>
            </a:rPr>
            <a:t>Nos toca a nosotros remediar los defectos de nuestro carácter, limpiar el templo del alma de toda contaminación</a:t>
          </a:r>
          <a:r>
            <a:rPr lang="es-CO" dirty="0" smtClean="0"/>
            <a:t>. </a:t>
          </a:r>
          <a:endParaRPr lang="es-CO" dirty="0"/>
        </a:p>
      </dgm:t>
    </dgm:pt>
    <dgm:pt modelId="{1F645B24-7699-4CF8-A668-ED1E60560A88}" type="parTrans" cxnId="{BDADE6B9-74EE-4D97-B678-6939DDAD4244}">
      <dgm:prSet/>
      <dgm:spPr/>
      <dgm:t>
        <a:bodyPr/>
        <a:lstStyle/>
        <a:p>
          <a:endParaRPr lang="es-CO"/>
        </a:p>
      </dgm:t>
    </dgm:pt>
    <dgm:pt modelId="{CEA932D9-F9D1-4E88-B903-B60AD2CB7B55}" type="sibTrans" cxnId="{BDADE6B9-74EE-4D97-B678-6939DDAD4244}">
      <dgm:prSet/>
      <dgm:spPr/>
      <dgm:t>
        <a:bodyPr/>
        <a:lstStyle/>
        <a:p>
          <a:endParaRPr lang="es-CO"/>
        </a:p>
      </dgm:t>
    </dgm:pt>
    <dgm:pt modelId="{75F9995E-F5C0-42CE-B61E-544000183C9D}">
      <dgm:prSet/>
      <dgm:spPr>
        <a:ln>
          <a:solidFill>
            <a:srgbClr val="FF0000">
              <a:alpha val="90000"/>
            </a:srgbClr>
          </a:solidFill>
        </a:ln>
      </dgm:spPr>
      <dgm:t>
        <a:bodyPr/>
        <a:lstStyle/>
        <a:p>
          <a:pPr rtl="0"/>
          <a:r>
            <a:rPr lang="es-CO" dirty="0" smtClean="0"/>
            <a:t>Entonces la lluvia tardía caerá sobre nosotros como cayó la lluvia temprana sobre los discípulos en el día de Pentecostés.-   </a:t>
          </a:r>
          <a:r>
            <a:rPr lang="es-CO" b="1" dirty="0" smtClean="0">
              <a:solidFill>
                <a:srgbClr val="FF0000"/>
              </a:solidFill>
            </a:rPr>
            <a:t>Joyas de los Testimonios Tomo 2, Pág. 69 </a:t>
          </a:r>
          <a:endParaRPr lang="es-CO" b="1" dirty="0">
            <a:solidFill>
              <a:srgbClr val="FF0000"/>
            </a:solidFill>
          </a:endParaRPr>
        </a:p>
      </dgm:t>
    </dgm:pt>
    <dgm:pt modelId="{5468EBBF-9EBA-4B6E-8645-520E160C6EB0}" type="parTrans" cxnId="{8F16EE17-85E8-4743-AE45-2DE4D4B00C47}">
      <dgm:prSet/>
      <dgm:spPr/>
      <dgm:t>
        <a:bodyPr/>
        <a:lstStyle/>
        <a:p>
          <a:endParaRPr lang="es-CO"/>
        </a:p>
      </dgm:t>
    </dgm:pt>
    <dgm:pt modelId="{4086F6FF-7A15-42C0-AE4A-FC6A3865D06F}" type="sibTrans" cxnId="{8F16EE17-85E8-4743-AE45-2DE4D4B00C47}">
      <dgm:prSet/>
      <dgm:spPr/>
      <dgm:t>
        <a:bodyPr/>
        <a:lstStyle/>
        <a:p>
          <a:endParaRPr lang="es-CO"/>
        </a:p>
      </dgm:t>
    </dgm:pt>
    <dgm:pt modelId="{BF7C8026-4FEF-4185-B86E-0FE77F58549E}">
      <dgm:prSet/>
      <dgm:spPr>
        <a:ln>
          <a:solidFill>
            <a:srgbClr val="FF0000">
              <a:alpha val="90000"/>
            </a:srgbClr>
          </a:solidFill>
        </a:ln>
      </dgm:spPr>
      <dgm:t>
        <a:bodyPr/>
        <a:lstStyle/>
        <a:p>
          <a:pPr rtl="0"/>
          <a:endParaRPr lang="es-CO" dirty="0"/>
        </a:p>
      </dgm:t>
    </dgm:pt>
    <dgm:pt modelId="{AF619355-5A9A-457A-871D-F5355D533308}" type="parTrans" cxnId="{C97EEE00-EB68-4DEC-982D-D141EB73C39D}">
      <dgm:prSet/>
      <dgm:spPr/>
      <dgm:t>
        <a:bodyPr/>
        <a:lstStyle/>
        <a:p>
          <a:endParaRPr lang="es-CO"/>
        </a:p>
      </dgm:t>
    </dgm:pt>
    <dgm:pt modelId="{E9CE8E2A-9F71-4F7F-B9D7-A9DC9DB15D49}" type="sibTrans" cxnId="{C97EEE00-EB68-4DEC-982D-D141EB73C39D}">
      <dgm:prSet/>
      <dgm:spPr/>
      <dgm:t>
        <a:bodyPr/>
        <a:lstStyle/>
        <a:p>
          <a:endParaRPr lang="es-CO"/>
        </a:p>
      </dgm:t>
    </dgm:pt>
    <dgm:pt modelId="{6F169B50-C9D2-40BD-97F0-C2C6063682F4}" type="pres">
      <dgm:prSet presAssocID="{A73217F4-E284-4E00-9F10-0744C4E19F74}" presName="Name0" presStyleCnt="0">
        <dgm:presLayoutVars>
          <dgm:dir/>
          <dgm:animLvl val="lvl"/>
          <dgm:resizeHandles val="exact"/>
        </dgm:presLayoutVars>
      </dgm:prSet>
      <dgm:spPr/>
      <dgm:t>
        <a:bodyPr/>
        <a:lstStyle/>
        <a:p>
          <a:endParaRPr lang="es-CO"/>
        </a:p>
      </dgm:t>
    </dgm:pt>
    <dgm:pt modelId="{59A6D4C7-33DF-44BA-BA8C-8B0D4341CA03}" type="pres">
      <dgm:prSet presAssocID="{8A21620D-7873-4369-94F6-BB4FB686EDC1}" presName="linNode" presStyleCnt="0"/>
      <dgm:spPr/>
    </dgm:pt>
    <dgm:pt modelId="{438FFFAB-7C6E-43F5-AAC2-DA0806B62ACE}" type="pres">
      <dgm:prSet presAssocID="{8A21620D-7873-4369-94F6-BB4FB686EDC1}" presName="parentText" presStyleLbl="node1" presStyleIdx="0" presStyleCnt="1">
        <dgm:presLayoutVars>
          <dgm:chMax val="1"/>
          <dgm:bulletEnabled val="1"/>
        </dgm:presLayoutVars>
      </dgm:prSet>
      <dgm:spPr/>
      <dgm:t>
        <a:bodyPr/>
        <a:lstStyle/>
        <a:p>
          <a:endParaRPr lang="es-CO"/>
        </a:p>
      </dgm:t>
    </dgm:pt>
    <dgm:pt modelId="{B2B3D4D6-A94C-448D-B6B7-74CB961873CB}" type="pres">
      <dgm:prSet presAssocID="{8A21620D-7873-4369-94F6-BB4FB686EDC1}" presName="descendantText" presStyleLbl="alignAccFollowNode1" presStyleIdx="0" presStyleCnt="1">
        <dgm:presLayoutVars>
          <dgm:bulletEnabled val="1"/>
        </dgm:presLayoutVars>
      </dgm:prSet>
      <dgm:spPr/>
      <dgm:t>
        <a:bodyPr/>
        <a:lstStyle/>
        <a:p>
          <a:endParaRPr lang="es-CO"/>
        </a:p>
      </dgm:t>
    </dgm:pt>
  </dgm:ptLst>
  <dgm:cxnLst>
    <dgm:cxn modelId="{8F16EE17-85E8-4743-AE45-2DE4D4B00C47}" srcId="{8A21620D-7873-4369-94F6-BB4FB686EDC1}" destId="{75F9995E-F5C0-42CE-B61E-544000183C9D}" srcOrd="2" destOrd="0" parTransId="{5468EBBF-9EBA-4B6E-8645-520E160C6EB0}" sibTransId="{4086F6FF-7A15-42C0-AE4A-FC6A3865D06F}"/>
    <dgm:cxn modelId="{25264B55-B8D1-43AD-9EB9-F97D4506A245}" type="presOf" srcId="{8A21620D-7873-4369-94F6-BB4FB686EDC1}" destId="{438FFFAB-7C6E-43F5-AAC2-DA0806B62ACE}" srcOrd="0" destOrd="0" presId="urn:microsoft.com/office/officeart/2005/8/layout/vList5"/>
    <dgm:cxn modelId="{EB2F0A20-DE78-484C-BB1C-0CA1BCF1AAB7}" srcId="{A73217F4-E284-4E00-9F10-0744C4E19F74}" destId="{8A21620D-7873-4369-94F6-BB4FB686EDC1}" srcOrd="0" destOrd="0" parTransId="{A8DB1315-6FD4-4757-AA68-0B12249418D9}" sibTransId="{5BDC194D-835D-4FC8-A6B8-F56D7BBE4D41}"/>
    <dgm:cxn modelId="{DFB6897F-B166-41AC-B3F1-DEB86B040534}" type="presOf" srcId="{75F9995E-F5C0-42CE-B61E-544000183C9D}" destId="{B2B3D4D6-A94C-448D-B6B7-74CB961873CB}" srcOrd="0" destOrd="2" presId="urn:microsoft.com/office/officeart/2005/8/layout/vList5"/>
    <dgm:cxn modelId="{BDADE6B9-74EE-4D97-B678-6939DDAD4244}" srcId="{8A21620D-7873-4369-94F6-BB4FB686EDC1}" destId="{8DA7AF78-BC82-402D-96FD-32597BF702B6}" srcOrd="0" destOrd="0" parTransId="{1F645B24-7699-4CF8-A668-ED1E60560A88}" sibTransId="{CEA932D9-F9D1-4E88-B903-B60AD2CB7B55}"/>
    <dgm:cxn modelId="{4A2C80A2-9063-44E4-A141-4239FBDAFEF1}" type="presOf" srcId="{BF7C8026-4FEF-4185-B86E-0FE77F58549E}" destId="{B2B3D4D6-A94C-448D-B6B7-74CB961873CB}" srcOrd="0" destOrd="1" presId="urn:microsoft.com/office/officeart/2005/8/layout/vList5"/>
    <dgm:cxn modelId="{8A2D73C6-1F9C-421B-9392-0D59E7DE7D0C}" type="presOf" srcId="{A73217F4-E284-4E00-9F10-0744C4E19F74}" destId="{6F169B50-C9D2-40BD-97F0-C2C6063682F4}" srcOrd="0" destOrd="0" presId="urn:microsoft.com/office/officeart/2005/8/layout/vList5"/>
    <dgm:cxn modelId="{C97EEE00-EB68-4DEC-982D-D141EB73C39D}" srcId="{8A21620D-7873-4369-94F6-BB4FB686EDC1}" destId="{BF7C8026-4FEF-4185-B86E-0FE77F58549E}" srcOrd="1" destOrd="0" parTransId="{AF619355-5A9A-457A-871D-F5355D533308}" sibTransId="{E9CE8E2A-9F71-4F7F-B9D7-A9DC9DB15D49}"/>
    <dgm:cxn modelId="{F6BBAC23-443E-4D68-9057-881D8F10CAA0}" type="presOf" srcId="{8DA7AF78-BC82-402D-96FD-32597BF702B6}" destId="{B2B3D4D6-A94C-448D-B6B7-74CB961873CB}" srcOrd="0" destOrd="0" presId="urn:microsoft.com/office/officeart/2005/8/layout/vList5"/>
    <dgm:cxn modelId="{07C3AE0B-6ED0-47A9-9480-965A4ABE13F0}" type="presParOf" srcId="{6F169B50-C9D2-40BD-97F0-C2C6063682F4}" destId="{59A6D4C7-33DF-44BA-BA8C-8B0D4341CA03}" srcOrd="0" destOrd="0" presId="urn:microsoft.com/office/officeart/2005/8/layout/vList5"/>
    <dgm:cxn modelId="{E5295147-B84C-4C1F-AEBE-DFA563DBD774}" type="presParOf" srcId="{59A6D4C7-33DF-44BA-BA8C-8B0D4341CA03}" destId="{438FFFAB-7C6E-43F5-AAC2-DA0806B62ACE}" srcOrd="0" destOrd="0" presId="urn:microsoft.com/office/officeart/2005/8/layout/vList5"/>
    <dgm:cxn modelId="{55028128-BDEC-4804-ABE5-D527F2CB342C}" type="presParOf" srcId="{59A6D4C7-33DF-44BA-BA8C-8B0D4341CA03}" destId="{B2B3D4D6-A94C-448D-B6B7-74CB961873C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E1CE0E2-E1EB-462C-ACEC-C03793C40B53}"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CB9384E4-5B2C-4664-9EEF-588CE1B345A2}">
      <dgm:prSet custT="1"/>
      <dgm:spPr>
        <a:solidFill>
          <a:schemeClr val="accent4">
            <a:lumMod val="60000"/>
            <a:lumOff val="40000"/>
            <a:alpha val="90000"/>
          </a:schemeClr>
        </a:solidFill>
      </dgm:spPr>
      <dgm:t>
        <a:bodyPr/>
        <a:lstStyle/>
        <a:p>
          <a:pPr rtl="0"/>
          <a:r>
            <a:rPr lang="es-CO" sz="1800" dirty="0" smtClean="0"/>
            <a:t>No hay nada que Satanás tema tanto como que el pueblo de Dios despeje el camino quitando todo impedimento, de modo que el Señor pueda derramar su Espíritu sobre una iglesia decaída y una congregación impenitente... Cada tentación, cada influencia opositora, ya sea manifiesta o secreta, puede ser resistida con éxito, "no con ejército, ni con fuerza, sino con mi Espíritu, ha dicho Jehová de los ejércitos" </a:t>
          </a:r>
          <a:r>
            <a:rPr lang="es-CO" sz="1800" b="1" u="sng" dirty="0" smtClean="0"/>
            <a:t>(Zacarías 4: 6)    Mensajes Selectos Tomo 1, Págs. 144, 145</a:t>
          </a:r>
          <a:r>
            <a:rPr lang="es-CO" sz="1800" dirty="0" smtClean="0"/>
            <a:t>   </a:t>
          </a:r>
          <a:endParaRPr lang="es-CO" sz="1800" dirty="0"/>
        </a:p>
      </dgm:t>
    </dgm:pt>
    <dgm:pt modelId="{94960C69-A01D-4444-983C-DA799A14BFA9}" type="parTrans" cxnId="{342BC6BB-2BA0-47C7-9A83-10858666D733}">
      <dgm:prSet/>
      <dgm:spPr/>
      <dgm:t>
        <a:bodyPr/>
        <a:lstStyle/>
        <a:p>
          <a:endParaRPr lang="es-CO"/>
        </a:p>
      </dgm:t>
    </dgm:pt>
    <dgm:pt modelId="{4BA77C51-5384-4C89-96C9-AC27014D8203}" type="sibTrans" cxnId="{342BC6BB-2BA0-47C7-9A83-10858666D733}">
      <dgm:prSet/>
      <dgm:spPr/>
      <dgm:t>
        <a:bodyPr/>
        <a:lstStyle/>
        <a:p>
          <a:endParaRPr lang="es-CO"/>
        </a:p>
      </dgm:t>
    </dgm:pt>
    <dgm:pt modelId="{95D4DC90-769D-4894-95EE-ACEB5DB6218A}">
      <dgm:prSet custT="1"/>
      <dgm:spPr>
        <a:solidFill>
          <a:schemeClr val="accent3">
            <a:lumMod val="60000"/>
            <a:lumOff val="40000"/>
            <a:alpha val="90000"/>
          </a:schemeClr>
        </a:solidFill>
      </dgm:spPr>
      <dgm:t>
        <a:bodyPr/>
        <a:lstStyle/>
        <a:p>
          <a:pPr rtl="0"/>
          <a:r>
            <a:rPr lang="es-CO" sz="1800" dirty="0" smtClean="0"/>
            <a:t>Vendrá la lluvia tardía y la bendición de Dios llenará cada alma que esté purificada de toda contaminación. Nuestra obra hoy es rendir nuestra alma a Cristo para que podamos ser hechos idóneos para el tiempo del refrigerio de la presencia del Señor: idóneos para el bautismo del Espíritu Santo.- </a:t>
          </a:r>
          <a:r>
            <a:rPr lang="es-CO" sz="1800" b="1" u="sng" dirty="0" smtClean="0"/>
            <a:t>Mensajes Selectos Tomo 1, Pág. 223</a:t>
          </a:r>
          <a:r>
            <a:rPr lang="es-CO" sz="1800" dirty="0" smtClean="0"/>
            <a:t>   </a:t>
          </a:r>
          <a:endParaRPr lang="es-CO" sz="1800" dirty="0"/>
        </a:p>
      </dgm:t>
    </dgm:pt>
    <dgm:pt modelId="{0C2139F2-1A4E-4436-92DA-E249EAF33B6D}" type="parTrans" cxnId="{74A32898-6486-42D5-BEB2-44DB40F78C94}">
      <dgm:prSet/>
      <dgm:spPr/>
      <dgm:t>
        <a:bodyPr/>
        <a:lstStyle/>
        <a:p>
          <a:endParaRPr lang="es-CO"/>
        </a:p>
      </dgm:t>
    </dgm:pt>
    <dgm:pt modelId="{DE61F5AE-5A4B-4501-9090-D9CB4E454F31}" type="sibTrans" cxnId="{74A32898-6486-42D5-BEB2-44DB40F78C94}">
      <dgm:prSet/>
      <dgm:spPr/>
      <dgm:t>
        <a:bodyPr/>
        <a:lstStyle/>
        <a:p>
          <a:endParaRPr lang="es-CO"/>
        </a:p>
      </dgm:t>
    </dgm:pt>
    <dgm:pt modelId="{FEC319A7-EC02-44D3-8F37-416203847DB1}">
      <dgm:prSet custT="1"/>
      <dgm:spPr>
        <a:solidFill>
          <a:schemeClr val="accent4">
            <a:lumMod val="60000"/>
            <a:lumOff val="40000"/>
            <a:alpha val="90000"/>
          </a:schemeClr>
        </a:solidFill>
      </dgm:spPr>
      <dgm:t>
        <a:bodyPr/>
        <a:lstStyle/>
        <a:p>
          <a:pPr rtl="0"/>
          <a:r>
            <a:rPr lang="es-CO" sz="1600" dirty="0" smtClean="0"/>
            <a:t>El gran derramamiento del Espíritu de Dios que ilumina toda la tierra con su gloria, no acontecerá hasta que tengamos un pueblo iluminado, que conozca por experiencia lo que significa ser colaboradores de Dios. Cuando nos hayamos consagrado plenamente y de todo corazón al servicio de Cristo, Dios lo reconocerá por un derramamiento sin medida de su Espíritu; pero esto no ocurrirá mientras que la mayor parte de la iglesia no colabore con Dios.-                              </a:t>
          </a:r>
          <a:r>
            <a:rPr lang="es-CO" sz="1600" b="1" u="sng" dirty="0" smtClean="0"/>
            <a:t>Eventos de los últimos días, Pág. 197, 198  </a:t>
          </a:r>
          <a:endParaRPr lang="es-CO" sz="1600" b="1" u="sng" dirty="0"/>
        </a:p>
      </dgm:t>
    </dgm:pt>
    <dgm:pt modelId="{169688DC-D720-4684-AC44-F738F9027144}" type="parTrans" cxnId="{D620F30C-C480-4595-8640-7BD9E06B5CFF}">
      <dgm:prSet/>
      <dgm:spPr/>
      <dgm:t>
        <a:bodyPr/>
        <a:lstStyle/>
        <a:p>
          <a:endParaRPr lang="es-CO"/>
        </a:p>
      </dgm:t>
    </dgm:pt>
    <dgm:pt modelId="{FD498CF5-A3CE-4675-A37D-FDD90CE91C22}" type="sibTrans" cxnId="{D620F30C-C480-4595-8640-7BD9E06B5CFF}">
      <dgm:prSet/>
      <dgm:spPr/>
      <dgm:t>
        <a:bodyPr/>
        <a:lstStyle/>
        <a:p>
          <a:endParaRPr lang="es-CO"/>
        </a:p>
      </dgm:t>
    </dgm:pt>
    <dgm:pt modelId="{C9FF1664-083C-46B7-86B1-A7CD1777F344}" type="pres">
      <dgm:prSet presAssocID="{1E1CE0E2-E1EB-462C-ACEC-C03793C40B53}" presName="compositeShape" presStyleCnt="0">
        <dgm:presLayoutVars>
          <dgm:dir/>
          <dgm:resizeHandles/>
        </dgm:presLayoutVars>
      </dgm:prSet>
      <dgm:spPr/>
      <dgm:t>
        <a:bodyPr/>
        <a:lstStyle/>
        <a:p>
          <a:endParaRPr lang="es-CO"/>
        </a:p>
      </dgm:t>
    </dgm:pt>
    <dgm:pt modelId="{CEF03E49-B0F6-4F05-9712-0A6727A4D950}" type="pres">
      <dgm:prSet presAssocID="{1E1CE0E2-E1EB-462C-ACEC-C03793C40B53}" presName="pyramid" presStyleLbl="node1" presStyleIdx="0" presStyleCnt="1"/>
      <dgm:spPr>
        <a:solidFill>
          <a:srgbClr val="C00000"/>
        </a:solidFill>
      </dgm:spPr>
    </dgm:pt>
    <dgm:pt modelId="{BD28A67F-B3E3-409B-BEBE-FE2121D3A694}" type="pres">
      <dgm:prSet presAssocID="{1E1CE0E2-E1EB-462C-ACEC-C03793C40B53}" presName="theList" presStyleCnt="0"/>
      <dgm:spPr/>
    </dgm:pt>
    <dgm:pt modelId="{776C9D2D-F8BF-4D07-A252-7DEEB36758A5}" type="pres">
      <dgm:prSet presAssocID="{CB9384E4-5B2C-4664-9EEF-588CE1B345A2}" presName="aNode" presStyleLbl="fgAcc1" presStyleIdx="0" presStyleCnt="3" custScaleX="204450">
        <dgm:presLayoutVars>
          <dgm:bulletEnabled val="1"/>
        </dgm:presLayoutVars>
      </dgm:prSet>
      <dgm:spPr/>
      <dgm:t>
        <a:bodyPr/>
        <a:lstStyle/>
        <a:p>
          <a:endParaRPr lang="es-CO"/>
        </a:p>
      </dgm:t>
    </dgm:pt>
    <dgm:pt modelId="{79DCA494-72A1-40BE-89DD-051E91AFEB5B}" type="pres">
      <dgm:prSet presAssocID="{CB9384E4-5B2C-4664-9EEF-588CE1B345A2}" presName="aSpace" presStyleCnt="0"/>
      <dgm:spPr/>
    </dgm:pt>
    <dgm:pt modelId="{0A040CB4-3BB1-4553-A1C9-044B275B0F75}" type="pres">
      <dgm:prSet presAssocID="{95D4DC90-769D-4894-95EE-ACEB5DB6218A}" presName="aNode" presStyleLbl="fgAcc1" presStyleIdx="1" presStyleCnt="3" custScaleX="204450">
        <dgm:presLayoutVars>
          <dgm:bulletEnabled val="1"/>
        </dgm:presLayoutVars>
      </dgm:prSet>
      <dgm:spPr/>
      <dgm:t>
        <a:bodyPr/>
        <a:lstStyle/>
        <a:p>
          <a:endParaRPr lang="es-CO"/>
        </a:p>
      </dgm:t>
    </dgm:pt>
    <dgm:pt modelId="{CFD5DBFE-2188-46E1-941E-D1EE9D0D8160}" type="pres">
      <dgm:prSet presAssocID="{95D4DC90-769D-4894-95EE-ACEB5DB6218A}" presName="aSpace" presStyleCnt="0"/>
      <dgm:spPr/>
    </dgm:pt>
    <dgm:pt modelId="{503DC48C-BDCB-4EC1-9251-30A48B8D321F}" type="pres">
      <dgm:prSet presAssocID="{FEC319A7-EC02-44D3-8F37-416203847DB1}" presName="aNode" presStyleLbl="fgAcc1" presStyleIdx="2" presStyleCnt="3" custScaleX="204450">
        <dgm:presLayoutVars>
          <dgm:bulletEnabled val="1"/>
        </dgm:presLayoutVars>
      </dgm:prSet>
      <dgm:spPr/>
      <dgm:t>
        <a:bodyPr/>
        <a:lstStyle/>
        <a:p>
          <a:endParaRPr lang="es-CO"/>
        </a:p>
      </dgm:t>
    </dgm:pt>
    <dgm:pt modelId="{C975CF03-323F-45A0-BBAD-7A0F4D16C1C2}" type="pres">
      <dgm:prSet presAssocID="{FEC319A7-EC02-44D3-8F37-416203847DB1}" presName="aSpace" presStyleCnt="0"/>
      <dgm:spPr/>
    </dgm:pt>
  </dgm:ptLst>
  <dgm:cxnLst>
    <dgm:cxn modelId="{342BC6BB-2BA0-47C7-9A83-10858666D733}" srcId="{1E1CE0E2-E1EB-462C-ACEC-C03793C40B53}" destId="{CB9384E4-5B2C-4664-9EEF-588CE1B345A2}" srcOrd="0" destOrd="0" parTransId="{94960C69-A01D-4444-983C-DA799A14BFA9}" sibTransId="{4BA77C51-5384-4C89-96C9-AC27014D8203}"/>
    <dgm:cxn modelId="{78022A75-F0F2-426F-979D-D8393FA56508}" type="presOf" srcId="{CB9384E4-5B2C-4664-9EEF-588CE1B345A2}" destId="{776C9D2D-F8BF-4D07-A252-7DEEB36758A5}" srcOrd="0" destOrd="0" presId="urn:microsoft.com/office/officeart/2005/8/layout/pyramid2"/>
    <dgm:cxn modelId="{352C425F-549B-4F81-8898-118C0DD1574A}" type="presOf" srcId="{FEC319A7-EC02-44D3-8F37-416203847DB1}" destId="{503DC48C-BDCB-4EC1-9251-30A48B8D321F}" srcOrd="0" destOrd="0" presId="urn:microsoft.com/office/officeart/2005/8/layout/pyramid2"/>
    <dgm:cxn modelId="{CFB8C7B9-531A-43B0-9F28-C2A859D963BD}" type="presOf" srcId="{1E1CE0E2-E1EB-462C-ACEC-C03793C40B53}" destId="{C9FF1664-083C-46B7-86B1-A7CD1777F344}" srcOrd="0" destOrd="0" presId="urn:microsoft.com/office/officeart/2005/8/layout/pyramid2"/>
    <dgm:cxn modelId="{C71857A5-7DA7-42D0-8BFD-807F6665F0BF}" type="presOf" srcId="{95D4DC90-769D-4894-95EE-ACEB5DB6218A}" destId="{0A040CB4-3BB1-4553-A1C9-044B275B0F75}" srcOrd="0" destOrd="0" presId="urn:microsoft.com/office/officeart/2005/8/layout/pyramid2"/>
    <dgm:cxn modelId="{D620F30C-C480-4595-8640-7BD9E06B5CFF}" srcId="{1E1CE0E2-E1EB-462C-ACEC-C03793C40B53}" destId="{FEC319A7-EC02-44D3-8F37-416203847DB1}" srcOrd="2" destOrd="0" parTransId="{169688DC-D720-4684-AC44-F738F9027144}" sibTransId="{FD498CF5-A3CE-4675-A37D-FDD90CE91C22}"/>
    <dgm:cxn modelId="{74A32898-6486-42D5-BEB2-44DB40F78C94}" srcId="{1E1CE0E2-E1EB-462C-ACEC-C03793C40B53}" destId="{95D4DC90-769D-4894-95EE-ACEB5DB6218A}" srcOrd="1" destOrd="0" parTransId="{0C2139F2-1A4E-4436-92DA-E249EAF33B6D}" sibTransId="{DE61F5AE-5A4B-4501-9090-D9CB4E454F31}"/>
    <dgm:cxn modelId="{CD40B04A-18C8-4F58-9BFA-74DB1232D6C7}" type="presParOf" srcId="{C9FF1664-083C-46B7-86B1-A7CD1777F344}" destId="{CEF03E49-B0F6-4F05-9712-0A6727A4D950}" srcOrd="0" destOrd="0" presId="urn:microsoft.com/office/officeart/2005/8/layout/pyramid2"/>
    <dgm:cxn modelId="{F6F67A53-006D-4649-9962-C308ADAE094D}" type="presParOf" srcId="{C9FF1664-083C-46B7-86B1-A7CD1777F344}" destId="{BD28A67F-B3E3-409B-BEBE-FE2121D3A694}" srcOrd="1" destOrd="0" presId="urn:microsoft.com/office/officeart/2005/8/layout/pyramid2"/>
    <dgm:cxn modelId="{F2B606D4-6496-4FE1-A148-7AD56ADC5BC2}" type="presParOf" srcId="{BD28A67F-B3E3-409B-BEBE-FE2121D3A694}" destId="{776C9D2D-F8BF-4D07-A252-7DEEB36758A5}" srcOrd="0" destOrd="0" presId="urn:microsoft.com/office/officeart/2005/8/layout/pyramid2"/>
    <dgm:cxn modelId="{1CC729D1-F5CA-435C-84B6-B0153721DFB2}" type="presParOf" srcId="{BD28A67F-B3E3-409B-BEBE-FE2121D3A694}" destId="{79DCA494-72A1-40BE-89DD-051E91AFEB5B}" srcOrd="1" destOrd="0" presId="urn:microsoft.com/office/officeart/2005/8/layout/pyramid2"/>
    <dgm:cxn modelId="{8F73F427-46B4-4A11-B7A5-841E8A1A72E3}" type="presParOf" srcId="{BD28A67F-B3E3-409B-BEBE-FE2121D3A694}" destId="{0A040CB4-3BB1-4553-A1C9-044B275B0F75}" srcOrd="2" destOrd="0" presId="urn:microsoft.com/office/officeart/2005/8/layout/pyramid2"/>
    <dgm:cxn modelId="{9D031C75-02A9-439D-A0D6-086F56060C8B}" type="presParOf" srcId="{BD28A67F-B3E3-409B-BEBE-FE2121D3A694}" destId="{CFD5DBFE-2188-46E1-941E-D1EE9D0D8160}" srcOrd="3" destOrd="0" presId="urn:microsoft.com/office/officeart/2005/8/layout/pyramid2"/>
    <dgm:cxn modelId="{43F45A92-1E3A-4354-B26C-CD8716848611}" type="presParOf" srcId="{BD28A67F-B3E3-409B-BEBE-FE2121D3A694}" destId="{503DC48C-BDCB-4EC1-9251-30A48B8D321F}" srcOrd="4" destOrd="0" presId="urn:microsoft.com/office/officeart/2005/8/layout/pyramid2"/>
    <dgm:cxn modelId="{A547ED02-3B43-4795-A918-24A0480F1CBA}" type="presParOf" srcId="{BD28A67F-B3E3-409B-BEBE-FE2121D3A694}" destId="{C975CF03-323F-45A0-BBAD-7A0F4D16C1C2}"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B6D5CF8-359E-48D9-A91D-E371B3CAB26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202D2DB-4B47-4951-AA6F-0CBAE3CC610E}">
      <dgm:prSet/>
      <dgm:spPr/>
      <dgm:t>
        <a:bodyPr/>
        <a:lstStyle/>
        <a:p>
          <a:pPr rtl="0"/>
          <a:r>
            <a:rPr lang="es-CO" dirty="0" smtClean="0"/>
            <a:t>«</a:t>
          </a:r>
          <a:r>
            <a:rPr lang="es-CO" b="1" dirty="0" smtClean="0">
              <a:solidFill>
                <a:srgbClr val="FF0000"/>
              </a:solidFill>
            </a:rPr>
            <a:t>No necesitamos preocuparnos por la lluvia tardía. Todo lo que debemos hacer es mantener limpio el recipiente y ponerlo hacia arriba, listo para recibir la lluvia celestial, y perseverar en oración: </a:t>
          </a:r>
          <a:r>
            <a:rPr lang="es-CO" dirty="0" smtClean="0"/>
            <a:t>"Haz que la lluvia tardía llene mi vasija. Que la luz del ángel glorioso que se une con el tercer ángel brille en mí: dame una parte en la obra; déjame proclamar el mensaje; permíteme ser el colaborador de Jesucristo". </a:t>
          </a:r>
          <a:r>
            <a:rPr lang="es-CO" b="1" dirty="0" smtClean="0">
              <a:solidFill>
                <a:srgbClr val="FF0000"/>
              </a:solidFill>
            </a:rPr>
            <a:t>Al buscar así a Dios, permítanme decirles que él está permanentemente preparándolos, dándoles su gracia</a:t>
          </a:r>
          <a:r>
            <a:rPr lang="es-CO" dirty="0" smtClean="0"/>
            <a:t>.- </a:t>
          </a:r>
          <a:endParaRPr lang="es-CO" dirty="0"/>
        </a:p>
      </dgm:t>
    </dgm:pt>
    <dgm:pt modelId="{9CDE5E0E-B6E4-4D1D-A480-922A7C3B0BE4}" type="parTrans" cxnId="{14C58304-665F-41F1-80B5-B9B735C50013}">
      <dgm:prSet/>
      <dgm:spPr/>
      <dgm:t>
        <a:bodyPr/>
        <a:lstStyle/>
        <a:p>
          <a:endParaRPr lang="es-CO"/>
        </a:p>
      </dgm:t>
    </dgm:pt>
    <dgm:pt modelId="{F5C0D136-8E42-4646-9AF8-3E80C466E401}" type="sibTrans" cxnId="{14C58304-665F-41F1-80B5-B9B735C50013}">
      <dgm:prSet/>
      <dgm:spPr/>
      <dgm:t>
        <a:bodyPr/>
        <a:lstStyle/>
        <a:p>
          <a:endParaRPr lang="es-CO"/>
        </a:p>
      </dgm:t>
    </dgm:pt>
    <dgm:pt modelId="{C28E517A-6F48-47D6-8842-F36BA5A22611}">
      <dgm:prSet/>
      <dgm:spPr/>
      <dgm:t>
        <a:bodyPr/>
        <a:lstStyle/>
        <a:p>
          <a:pPr rtl="0"/>
          <a:r>
            <a:rPr lang="es-CO" dirty="0" smtClean="0"/>
            <a:t>La respuesta puede venir con celeridad repentina y con poder abrumador, o puede demorarse por días y semanas, y nuestra fe ser probada. Pero Dios sabe cómo y cuándo contestar nuestra oración. Nuestra parte del trabajo es ponernos en conexión con el canal divino. </a:t>
          </a:r>
          <a:r>
            <a:rPr lang="es-CO" b="1" dirty="0" smtClean="0">
              <a:solidFill>
                <a:srgbClr val="FF0000"/>
              </a:solidFill>
            </a:rPr>
            <a:t>Dios es responsable por su parte del trabajo. Fiel es el que ha prometido. </a:t>
          </a:r>
          <a:endParaRPr lang="es-CO" dirty="0"/>
        </a:p>
      </dgm:t>
    </dgm:pt>
    <dgm:pt modelId="{2B7F8A8D-A6C1-4E90-B001-B9BC27659DC6}" type="parTrans" cxnId="{88005EB0-E820-402C-8E5A-738DDEF562D2}">
      <dgm:prSet/>
      <dgm:spPr/>
      <dgm:t>
        <a:bodyPr/>
        <a:lstStyle/>
        <a:p>
          <a:endParaRPr lang="es-CO"/>
        </a:p>
      </dgm:t>
    </dgm:pt>
    <dgm:pt modelId="{EF24B2E8-75A6-42A2-B890-324E29308A57}" type="sibTrans" cxnId="{88005EB0-E820-402C-8E5A-738DDEF562D2}">
      <dgm:prSet/>
      <dgm:spPr/>
      <dgm:t>
        <a:bodyPr/>
        <a:lstStyle/>
        <a:p>
          <a:endParaRPr lang="es-CO"/>
        </a:p>
      </dgm:t>
    </dgm:pt>
    <dgm:pt modelId="{9E647369-4533-41BE-8E5D-ACD1E75B28D8}">
      <dgm:prSet/>
      <dgm:spPr/>
      <dgm:t>
        <a:bodyPr/>
        <a:lstStyle/>
        <a:p>
          <a:pPr rtl="0"/>
          <a:r>
            <a:rPr lang="es-CO" dirty="0" smtClean="0"/>
            <a:t>El asunto grande, e importante para nosotros es ser de un corazón y mente, desechando toda envidia y malicia y, como humildes suplicantes, velar y esperar. </a:t>
          </a:r>
          <a:r>
            <a:rPr lang="es-CO" b="1" dirty="0" smtClean="0">
              <a:solidFill>
                <a:srgbClr val="FF0000"/>
              </a:solidFill>
            </a:rPr>
            <a:t>Jesús, nuestro Representante y Cabeza, está listo para hacer por nosotros lo que hizo por los que estaban orando y velando en el Día de Pentecostés.-    </a:t>
          </a:r>
          <a:r>
            <a:rPr lang="es-CO" b="1" dirty="0" smtClean="0">
              <a:solidFill>
                <a:schemeClr val="tx1"/>
              </a:solidFill>
            </a:rPr>
            <a:t>Eventos de los últimos días</a:t>
          </a:r>
          <a:r>
            <a:rPr lang="es-CO" dirty="0" smtClean="0">
              <a:solidFill>
                <a:schemeClr val="tx1"/>
              </a:solidFill>
            </a:rPr>
            <a:t>, Pág. 198, 199 </a:t>
          </a:r>
          <a:endParaRPr lang="es-CO" dirty="0">
            <a:solidFill>
              <a:schemeClr val="tx1"/>
            </a:solidFill>
          </a:endParaRPr>
        </a:p>
      </dgm:t>
    </dgm:pt>
    <dgm:pt modelId="{03CEEF9C-A247-4B41-8685-EDA496200ACC}" type="parTrans" cxnId="{9B62FE4B-FC32-46E7-894E-5E17706A84D7}">
      <dgm:prSet/>
      <dgm:spPr/>
      <dgm:t>
        <a:bodyPr/>
        <a:lstStyle/>
        <a:p>
          <a:endParaRPr lang="es-CO"/>
        </a:p>
      </dgm:t>
    </dgm:pt>
    <dgm:pt modelId="{872F31C1-229F-4BC0-BB48-DBD7D0D8EDAF}" type="sibTrans" cxnId="{9B62FE4B-FC32-46E7-894E-5E17706A84D7}">
      <dgm:prSet/>
      <dgm:spPr/>
      <dgm:t>
        <a:bodyPr/>
        <a:lstStyle/>
        <a:p>
          <a:endParaRPr lang="es-CO"/>
        </a:p>
      </dgm:t>
    </dgm:pt>
    <dgm:pt modelId="{703CC9F0-E397-4C85-A4F1-4E5B5C7265AD}">
      <dgm:prSet/>
      <dgm:spPr/>
      <dgm:t>
        <a:bodyPr/>
        <a:lstStyle/>
        <a:p>
          <a:pPr rtl="0"/>
          <a:endParaRPr lang="es-CO" dirty="0"/>
        </a:p>
      </dgm:t>
    </dgm:pt>
    <dgm:pt modelId="{29F4BAAB-9080-4757-8A8C-9286C92D3EFE}" type="parTrans" cxnId="{A6B0685A-CF5C-4231-9997-71C2B1B781EF}">
      <dgm:prSet/>
      <dgm:spPr/>
      <dgm:t>
        <a:bodyPr/>
        <a:lstStyle/>
        <a:p>
          <a:endParaRPr lang="es-CO"/>
        </a:p>
      </dgm:t>
    </dgm:pt>
    <dgm:pt modelId="{418DA213-D87E-41A7-935D-238F28145A4F}" type="sibTrans" cxnId="{A6B0685A-CF5C-4231-9997-71C2B1B781EF}">
      <dgm:prSet/>
      <dgm:spPr/>
      <dgm:t>
        <a:bodyPr/>
        <a:lstStyle/>
        <a:p>
          <a:endParaRPr lang="es-CO"/>
        </a:p>
      </dgm:t>
    </dgm:pt>
    <dgm:pt modelId="{295501AA-A85F-4962-BA49-DE3DA8A63F11}" type="pres">
      <dgm:prSet presAssocID="{4B6D5CF8-359E-48D9-A91D-E371B3CAB267}" presName="Name0" presStyleCnt="0">
        <dgm:presLayoutVars>
          <dgm:chMax val="7"/>
          <dgm:dir/>
          <dgm:animLvl val="lvl"/>
          <dgm:resizeHandles val="exact"/>
        </dgm:presLayoutVars>
      </dgm:prSet>
      <dgm:spPr/>
      <dgm:t>
        <a:bodyPr/>
        <a:lstStyle/>
        <a:p>
          <a:endParaRPr lang="es-CO"/>
        </a:p>
      </dgm:t>
    </dgm:pt>
    <dgm:pt modelId="{7548A965-E243-4FFC-A786-94C3913250B1}" type="pres">
      <dgm:prSet presAssocID="{5202D2DB-4B47-4951-AA6F-0CBAE3CC610E}" presName="circle1" presStyleLbl="node1" presStyleIdx="0" presStyleCnt="1"/>
      <dgm:spPr>
        <a:blipFill rotWithShape="0">
          <a:blip xmlns:r="http://schemas.openxmlformats.org/officeDocument/2006/relationships" r:embed="rId1"/>
          <a:stretch>
            <a:fillRect/>
          </a:stretch>
        </a:blipFill>
      </dgm:spPr>
    </dgm:pt>
    <dgm:pt modelId="{E9AA1F2D-8425-41C9-90F9-CCC6085378F4}" type="pres">
      <dgm:prSet presAssocID="{5202D2DB-4B47-4951-AA6F-0CBAE3CC610E}" presName="space" presStyleCnt="0"/>
      <dgm:spPr/>
    </dgm:pt>
    <dgm:pt modelId="{60B5C567-D682-434E-B298-AB6FAF0F2327}" type="pres">
      <dgm:prSet presAssocID="{5202D2DB-4B47-4951-AA6F-0CBAE3CC610E}" presName="rect1" presStyleLbl="alignAcc1" presStyleIdx="0" presStyleCnt="1"/>
      <dgm:spPr/>
      <dgm:t>
        <a:bodyPr/>
        <a:lstStyle/>
        <a:p>
          <a:endParaRPr lang="es-CO"/>
        </a:p>
      </dgm:t>
    </dgm:pt>
    <dgm:pt modelId="{05E3A130-BE98-4DF9-A023-55D63E3712AF}" type="pres">
      <dgm:prSet presAssocID="{5202D2DB-4B47-4951-AA6F-0CBAE3CC610E}" presName="rect1ParTx" presStyleLbl="alignAcc1" presStyleIdx="0" presStyleCnt="1">
        <dgm:presLayoutVars>
          <dgm:chMax val="1"/>
          <dgm:bulletEnabled val="1"/>
        </dgm:presLayoutVars>
      </dgm:prSet>
      <dgm:spPr/>
      <dgm:t>
        <a:bodyPr/>
        <a:lstStyle/>
        <a:p>
          <a:endParaRPr lang="es-CO"/>
        </a:p>
      </dgm:t>
    </dgm:pt>
    <dgm:pt modelId="{4CFB8002-1D6C-49D2-9DE7-2C7D1E14E877}" type="pres">
      <dgm:prSet presAssocID="{5202D2DB-4B47-4951-AA6F-0CBAE3CC610E}" presName="rect1ChTx" presStyleLbl="alignAcc1" presStyleIdx="0" presStyleCnt="1">
        <dgm:presLayoutVars>
          <dgm:bulletEnabled val="1"/>
        </dgm:presLayoutVars>
      </dgm:prSet>
      <dgm:spPr/>
      <dgm:t>
        <a:bodyPr/>
        <a:lstStyle/>
        <a:p>
          <a:endParaRPr lang="es-CO"/>
        </a:p>
      </dgm:t>
    </dgm:pt>
  </dgm:ptLst>
  <dgm:cxnLst>
    <dgm:cxn modelId="{B59975D9-7425-49A3-9755-543FA85EA5C4}" type="presOf" srcId="{9E647369-4533-41BE-8E5D-ACD1E75B28D8}" destId="{4CFB8002-1D6C-49D2-9DE7-2C7D1E14E877}" srcOrd="0" destOrd="2" presId="urn:microsoft.com/office/officeart/2005/8/layout/target3"/>
    <dgm:cxn modelId="{F0689309-754F-498C-89E3-E6B10A125519}" type="presOf" srcId="{703CC9F0-E397-4C85-A4F1-4E5B5C7265AD}" destId="{4CFB8002-1D6C-49D2-9DE7-2C7D1E14E877}" srcOrd="0" destOrd="1" presId="urn:microsoft.com/office/officeart/2005/8/layout/target3"/>
    <dgm:cxn modelId="{9B62FE4B-FC32-46E7-894E-5E17706A84D7}" srcId="{5202D2DB-4B47-4951-AA6F-0CBAE3CC610E}" destId="{9E647369-4533-41BE-8E5D-ACD1E75B28D8}" srcOrd="2" destOrd="0" parTransId="{03CEEF9C-A247-4B41-8685-EDA496200ACC}" sibTransId="{872F31C1-229F-4BC0-BB48-DBD7D0D8EDAF}"/>
    <dgm:cxn modelId="{14C58304-665F-41F1-80B5-B9B735C50013}" srcId="{4B6D5CF8-359E-48D9-A91D-E371B3CAB267}" destId="{5202D2DB-4B47-4951-AA6F-0CBAE3CC610E}" srcOrd="0" destOrd="0" parTransId="{9CDE5E0E-B6E4-4D1D-A480-922A7C3B0BE4}" sibTransId="{F5C0D136-8E42-4646-9AF8-3E80C466E401}"/>
    <dgm:cxn modelId="{15AFC7ED-939D-48A6-9074-6BE7DAD680C1}" type="presOf" srcId="{4B6D5CF8-359E-48D9-A91D-E371B3CAB267}" destId="{295501AA-A85F-4962-BA49-DE3DA8A63F11}" srcOrd="0" destOrd="0" presId="urn:microsoft.com/office/officeart/2005/8/layout/target3"/>
    <dgm:cxn modelId="{A6B0685A-CF5C-4231-9997-71C2B1B781EF}" srcId="{5202D2DB-4B47-4951-AA6F-0CBAE3CC610E}" destId="{703CC9F0-E397-4C85-A4F1-4E5B5C7265AD}" srcOrd="1" destOrd="0" parTransId="{29F4BAAB-9080-4757-8A8C-9286C92D3EFE}" sibTransId="{418DA213-D87E-41A7-935D-238F28145A4F}"/>
    <dgm:cxn modelId="{FF76B371-955D-4EC9-BDD6-193C7724316C}" type="presOf" srcId="{C28E517A-6F48-47D6-8842-F36BA5A22611}" destId="{4CFB8002-1D6C-49D2-9DE7-2C7D1E14E877}" srcOrd="0" destOrd="0" presId="urn:microsoft.com/office/officeart/2005/8/layout/target3"/>
    <dgm:cxn modelId="{88005EB0-E820-402C-8E5A-738DDEF562D2}" srcId="{5202D2DB-4B47-4951-AA6F-0CBAE3CC610E}" destId="{C28E517A-6F48-47D6-8842-F36BA5A22611}" srcOrd="0" destOrd="0" parTransId="{2B7F8A8D-A6C1-4E90-B001-B9BC27659DC6}" sibTransId="{EF24B2E8-75A6-42A2-B890-324E29308A57}"/>
    <dgm:cxn modelId="{6A219B00-32EF-466D-A419-61B2FA424E4F}" type="presOf" srcId="{5202D2DB-4B47-4951-AA6F-0CBAE3CC610E}" destId="{60B5C567-D682-434E-B298-AB6FAF0F2327}" srcOrd="0" destOrd="0" presId="urn:microsoft.com/office/officeart/2005/8/layout/target3"/>
    <dgm:cxn modelId="{747B5925-AF39-4023-8031-997FBE21BCB7}" type="presOf" srcId="{5202D2DB-4B47-4951-AA6F-0CBAE3CC610E}" destId="{05E3A130-BE98-4DF9-A023-55D63E3712AF}" srcOrd="1" destOrd="0" presId="urn:microsoft.com/office/officeart/2005/8/layout/target3"/>
    <dgm:cxn modelId="{26949104-F7ED-4F43-9252-34CBF540FBF4}" type="presParOf" srcId="{295501AA-A85F-4962-BA49-DE3DA8A63F11}" destId="{7548A965-E243-4FFC-A786-94C3913250B1}" srcOrd="0" destOrd="0" presId="urn:microsoft.com/office/officeart/2005/8/layout/target3"/>
    <dgm:cxn modelId="{9E62775F-3EE8-4D71-AADC-2CB62B1A19AD}" type="presParOf" srcId="{295501AA-A85F-4962-BA49-DE3DA8A63F11}" destId="{E9AA1F2D-8425-41C9-90F9-CCC6085378F4}" srcOrd="1" destOrd="0" presId="urn:microsoft.com/office/officeart/2005/8/layout/target3"/>
    <dgm:cxn modelId="{ACBCDBE1-BAB8-4F11-8C5A-3A3312F4DA9F}" type="presParOf" srcId="{295501AA-A85F-4962-BA49-DE3DA8A63F11}" destId="{60B5C567-D682-434E-B298-AB6FAF0F2327}" srcOrd="2" destOrd="0" presId="urn:microsoft.com/office/officeart/2005/8/layout/target3"/>
    <dgm:cxn modelId="{C70ABEC3-9081-4882-895C-D1858B879D1F}" type="presParOf" srcId="{295501AA-A85F-4962-BA49-DE3DA8A63F11}" destId="{05E3A130-BE98-4DF9-A023-55D63E3712AF}" srcOrd="3" destOrd="0" presId="urn:microsoft.com/office/officeart/2005/8/layout/target3"/>
    <dgm:cxn modelId="{66E60266-F17D-440D-BDDE-F8000695DE04}" type="presParOf" srcId="{295501AA-A85F-4962-BA49-DE3DA8A63F11}" destId="{4CFB8002-1D6C-49D2-9DE7-2C7D1E14E877}"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2754B93-7E2A-498B-8C94-7BBF6965652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A2BE6C12-6D83-40C7-A806-831C5D6FFB9A}">
      <dgm:prSet custT="1"/>
      <dgm:spPr/>
      <dgm:t>
        <a:bodyPr/>
        <a:lstStyle/>
        <a:p>
          <a:pPr rtl="0"/>
          <a:r>
            <a:rPr lang="es-CO" sz="1800" b="1" dirty="0" smtClean="0">
              <a:solidFill>
                <a:schemeClr val="tx1"/>
              </a:solidFill>
            </a:rPr>
            <a:t>Se me mostró que si el pueblo de Dios no hace esfuerzos de su parte, sino que espera que el refrigerio descienda sobre ellos y elimine sus faltas y corrija sus errores; si depende de eso para limpiarse de la inmundicia de la carne y del espíritu, y alistarse para participar en el fuerte clamor del tercer ángel, será hallado falto.- </a:t>
          </a:r>
          <a:endParaRPr lang="es-CO" sz="1800" b="1" dirty="0">
            <a:solidFill>
              <a:schemeClr val="tx1"/>
            </a:solidFill>
          </a:endParaRPr>
        </a:p>
      </dgm:t>
    </dgm:pt>
    <dgm:pt modelId="{85997031-DEF0-4E9F-B519-9325A6029E85}" type="parTrans" cxnId="{C28C137C-31B3-49B2-ABFC-EE5C06B0DD62}">
      <dgm:prSet/>
      <dgm:spPr/>
      <dgm:t>
        <a:bodyPr/>
        <a:lstStyle/>
        <a:p>
          <a:endParaRPr lang="es-CO"/>
        </a:p>
      </dgm:t>
    </dgm:pt>
    <dgm:pt modelId="{469B70A3-01AE-49A4-83D9-3D1EF8014A11}" type="sibTrans" cxnId="{C28C137C-31B3-49B2-ABFC-EE5C06B0DD62}">
      <dgm:prSet/>
      <dgm:spPr/>
      <dgm:t>
        <a:bodyPr/>
        <a:lstStyle/>
        <a:p>
          <a:endParaRPr lang="es-CO"/>
        </a:p>
      </dgm:t>
    </dgm:pt>
    <dgm:pt modelId="{884460CD-BFD6-45B2-841E-AEB04D92AD0C}">
      <dgm:prSet custT="1"/>
      <dgm:spPr/>
      <dgm:t>
        <a:bodyPr/>
        <a:lstStyle/>
        <a:p>
          <a:pPr rtl="0"/>
          <a:r>
            <a:rPr lang="es-CO" sz="2000" b="1" dirty="0" smtClean="0">
              <a:solidFill>
                <a:schemeClr val="tx1"/>
              </a:solidFill>
            </a:rPr>
            <a:t>¿Esperamos ver que se reavive toda la iglesia? Ese tiempo nunca llegará. Hay personas en la iglesia que no están convertidas y que no se unirán a la oración ferviente y eficaz. Debemos hacer la obra individualmente. Debemos orar más y hablar menos </a:t>
          </a:r>
          <a:endParaRPr lang="es-CO" sz="2000" b="1" dirty="0">
            <a:solidFill>
              <a:schemeClr val="tx1"/>
            </a:solidFill>
          </a:endParaRPr>
        </a:p>
      </dgm:t>
    </dgm:pt>
    <dgm:pt modelId="{01DF6156-6117-4492-AAAC-9086D72A33EC}" type="parTrans" cxnId="{84CFB0FE-0602-491E-83D3-A79FFBD02C02}">
      <dgm:prSet/>
      <dgm:spPr/>
      <dgm:t>
        <a:bodyPr/>
        <a:lstStyle/>
        <a:p>
          <a:endParaRPr lang="es-CO"/>
        </a:p>
      </dgm:t>
    </dgm:pt>
    <dgm:pt modelId="{FA02C0E8-F329-43C1-BE63-EC2355DAB94D}" type="sibTrans" cxnId="{84CFB0FE-0602-491E-83D3-A79FFBD02C02}">
      <dgm:prSet/>
      <dgm:spPr/>
      <dgm:t>
        <a:bodyPr/>
        <a:lstStyle/>
        <a:p>
          <a:endParaRPr lang="es-CO"/>
        </a:p>
      </dgm:t>
    </dgm:pt>
    <dgm:pt modelId="{DA2FA753-C16C-42B3-B063-D59417896E91}" type="pres">
      <dgm:prSet presAssocID="{A2754B93-7E2A-498B-8C94-7BBF69656522}" presName="Name0" presStyleCnt="0">
        <dgm:presLayoutVars>
          <dgm:dir/>
          <dgm:resizeHandles val="exact"/>
        </dgm:presLayoutVars>
      </dgm:prSet>
      <dgm:spPr/>
      <dgm:t>
        <a:bodyPr/>
        <a:lstStyle/>
        <a:p>
          <a:endParaRPr lang="es-CO"/>
        </a:p>
      </dgm:t>
    </dgm:pt>
    <dgm:pt modelId="{81444AF5-FAF4-4B09-B1E1-8832D913E40D}" type="pres">
      <dgm:prSet presAssocID="{A2754B93-7E2A-498B-8C94-7BBF69656522}" presName="fgShape" presStyleLbl="fgShp" presStyleIdx="0" presStyleCnt="1" custLinFactNeighborX="-407" custLinFactNeighborY="33032"/>
      <dgm:spPr/>
    </dgm:pt>
    <dgm:pt modelId="{3803D435-4353-40E9-95A1-C090EB114F76}" type="pres">
      <dgm:prSet presAssocID="{A2754B93-7E2A-498B-8C94-7BBF69656522}" presName="linComp" presStyleCnt="0"/>
      <dgm:spPr/>
    </dgm:pt>
    <dgm:pt modelId="{7A277086-8973-431F-9A5B-64564B848F53}" type="pres">
      <dgm:prSet presAssocID="{A2BE6C12-6D83-40C7-A806-831C5D6FFB9A}" presName="compNode" presStyleCnt="0"/>
      <dgm:spPr/>
    </dgm:pt>
    <dgm:pt modelId="{04B209FF-A0F4-48AD-BB13-9B8E98CF3C39}" type="pres">
      <dgm:prSet presAssocID="{A2BE6C12-6D83-40C7-A806-831C5D6FFB9A}" presName="bkgdShape" presStyleLbl="node1" presStyleIdx="0" presStyleCnt="2"/>
      <dgm:spPr/>
      <dgm:t>
        <a:bodyPr/>
        <a:lstStyle/>
        <a:p>
          <a:endParaRPr lang="es-CO"/>
        </a:p>
      </dgm:t>
    </dgm:pt>
    <dgm:pt modelId="{EDD5D4C0-A4F2-448D-87B6-B74870C8CA05}" type="pres">
      <dgm:prSet presAssocID="{A2BE6C12-6D83-40C7-A806-831C5D6FFB9A}" presName="nodeTx" presStyleLbl="node1" presStyleIdx="0" presStyleCnt="2">
        <dgm:presLayoutVars>
          <dgm:bulletEnabled val="1"/>
        </dgm:presLayoutVars>
      </dgm:prSet>
      <dgm:spPr/>
      <dgm:t>
        <a:bodyPr/>
        <a:lstStyle/>
        <a:p>
          <a:endParaRPr lang="es-CO"/>
        </a:p>
      </dgm:t>
    </dgm:pt>
    <dgm:pt modelId="{F7A6D1CD-9100-45ED-8706-D3925D3A3CF6}" type="pres">
      <dgm:prSet presAssocID="{A2BE6C12-6D83-40C7-A806-831C5D6FFB9A}" presName="invisiNode" presStyleLbl="node1" presStyleIdx="0" presStyleCnt="2"/>
      <dgm:spPr/>
    </dgm:pt>
    <dgm:pt modelId="{4AEFF0D2-8CE5-4E6B-B49C-2A6F9FC1FE67}" type="pres">
      <dgm:prSet presAssocID="{A2BE6C12-6D83-40C7-A806-831C5D6FFB9A}" presName="imagNode" presStyleLbl="fgImgPlace1" presStyleIdx="0" presStyleCnt="2" custScaleX="186666" custLinFactNeighborX="2075" custLinFactNeighborY="-16120"/>
      <dgm:spPr>
        <a:blipFill rotWithShape="1">
          <a:blip xmlns:r="http://schemas.openxmlformats.org/officeDocument/2006/relationships" r:embed="rId1"/>
          <a:stretch>
            <a:fillRect/>
          </a:stretch>
        </a:blipFill>
      </dgm:spPr>
    </dgm:pt>
    <dgm:pt modelId="{55E2FAFF-66C0-4669-B64C-EE500BEB7A83}" type="pres">
      <dgm:prSet presAssocID="{469B70A3-01AE-49A4-83D9-3D1EF8014A11}" presName="sibTrans" presStyleLbl="sibTrans2D1" presStyleIdx="0" presStyleCnt="0"/>
      <dgm:spPr/>
      <dgm:t>
        <a:bodyPr/>
        <a:lstStyle/>
        <a:p>
          <a:endParaRPr lang="es-CO"/>
        </a:p>
      </dgm:t>
    </dgm:pt>
    <dgm:pt modelId="{9CA34560-D1CB-494A-9A8D-320F9D9F4A04}" type="pres">
      <dgm:prSet presAssocID="{884460CD-BFD6-45B2-841E-AEB04D92AD0C}" presName="compNode" presStyleCnt="0"/>
      <dgm:spPr/>
    </dgm:pt>
    <dgm:pt modelId="{8CE1D7D4-EAAE-436D-A7BA-95A7E1707F2B}" type="pres">
      <dgm:prSet presAssocID="{884460CD-BFD6-45B2-841E-AEB04D92AD0C}" presName="bkgdShape" presStyleLbl="node1" presStyleIdx="1" presStyleCnt="2"/>
      <dgm:spPr/>
      <dgm:t>
        <a:bodyPr/>
        <a:lstStyle/>
        <a:p>
          <a:endParaRPr lang="es-CO"/>
        </a:p>
      </dgm:t>
    </dgm:pt>
    <dgm:pt modelId="{41195B47-4F2F-4450-BC05-D6D66E96599D}" type="pres">
      <dgm:prSet presAssocID="{884460CD-BFD6-45B2-841E-AEB04D92AD0C}" presName="nodeTx" presStyleLbl="node1" presStyleIdx="1" presStyleCnt="2">
        <dgm:presLayoutVars>
          <dgm:bulletEnabled val="1"/>
        </dgm:presLayoutVars>
      </dgm:prSet>
      <dgm:spPr/>
      <dgm:t>
        <a:bodyPr/>
        <a:lstStyle/>
        <a:p>
          <a:endParaRPr lang="es-CO"/>
        </a:p>
      </dgm:t>
    </dgm:pt>
    <dgm:pt modelId="{6DBE5E8E-0C52-46E2-9585-F4C7F82A5FAE}" type="pres">
      <dgm:prSet presAssocID="{884460CD-BFD6-45B2-841E-AEB04D92AD0C}" presName="invisiNode" presStyleLbl="node1" presStyleIdx="1" presStyleCnt="2"/>
      <dgm:spPr/>
    </dgm:pt>
    <dgm:pt modelId="{5045C395-DC06-4F73-B288-859239435179}" type="pres">
      <dgm:prSet presAssocID="{884460CD-BFD6-45B2-841E-AEB04D92AD0C}" presName="imagNode" presStyleLbl="fgImgPlace1" presStyleIdx="1" presStyleCnt="2" custScaleX="205777" custLinFactNeighborX="2370" custLinFactNeighborY="-16120"/>
      <dgm:spPr>
        <a:blipFill rotWithShape="1">
          <a:blip xmlns:r="http://schemas.openxmlformats.org/officeDocument/2006/relationships" r:embed="rId2"/>
          <a:stretch>
            <a:fillRect/>
          </a:stretch>
        </a:blipFill>
      </dgm:spPr>
    </dgm:pt>
  </dgm:ptLst>
  <dgm:cxnLst>
    <dgm:cxn modelId="{6467A322-5D4F-444D-8647-00461CF7C963}" type="presOf" srcId="{469B70A3-01AE-49A4-83D9-3D1EF8014A11}" destId="{55E2FAFF-66C0-4669-B64C-EE500BEB7A83}" srcOrd="0" destOrd="0" presId="urn:microsoft.com/office/officeart/2005/8/layout/hList7"/>
    <dgm:cxn modelId="{62EB1195-F813-4F78-AE0C-134967F79CDB}" type="presOf" srcId="{884460CD-BFD6-45B2-841E-AEB04D92AD0C}" destId="{8CE1D7D4-EAAE-436D-A7BA-95A7E1707F2B}" srcOrd="0" destOrd="0" presId="urn:microsoft.com/office/officeart/2005/8/layout/hList7"/>
    <dgm:cxn modelId="{B6740723-3F15-4A3E-8F4A-2C651A6A9F71}" type="presOf" srcId="{A2BE6C12-6D83-40C7-A806-831C5D6FFB9A}" destId="{04B209FF-A0F4-48AD-BB13-9B8E98CF3C39}" srcOrd="0" destOrd="0" presId="urn:microsoft.com/office/officeart/2005/8/layout/hList7"/>
    <dgm:cxn modelId="{84CFB0FE-0602-491E-83D3-A79FFBD02C02}" srcId="{A2754B93-7E2A-498B-8C94-7BBF69656522}" destId="{884460CD-BFD6-45B2-841E-AEB04D92AD0C}" srcOrd="1" destOrd="0" parTransId="{01DF6156-6117-4492-AAAC-9086D72A33EC}" sibTransId="{FA02C0E8-F329-43C1-BE63-EC2355DAB94D}"/>
    <dgm:cxn modelId="{59E5C4AC-6D8D-47D1-AC28-3ED6EEC7F62D}" type="presOf" srcId="{A2BE6C12-6D83-40C7-A806-831C5D6FFB9A}" destId="{EDD5D4C0-A4F2-448D-87B6-B74870C8CA05}" srcOrd="1" destOrd="0" presId="urn:microsoft.com/office/officeart/2005/8/layout/hList7"/>
    <dgm:cxn modelId="{8C217687-0EF9-4C46-A500-33F445A270AB}" type="presOf" srcId="{884460CD-BFD6-45B2-841E-AEB04D92AD0C}" destId="{41195B47-4F2F-4450-BC05-D6D66E96599D}" srcOrd="1" destOrd="0" presId="urn:microsoft.com/office/officeart/2005/8/layout/hList7"/>
    <dgm:cxn modelId="{46E7F4F8-2B17-447B-BE8E-B59CB37D0C8D}" type="presOf" srcId="{A2754B93-7E2A-498B-8C94-7BBF69656522}" destId="{DA2FA753-C16C-42B3-B063-D59417896E91}" srcOrd="0" destOrd="0" presId="urn:microsoft.com/office/officeart/2005/8/layout/hList7"/>
    <dgm:cxn modelId="{C28C137C-31B3-49B2-ABFC-EE5C06B0DD62}" srcId="{A2754B93-7E2A-498B-8C94-7BBF69656522}" destId="{A2BE6C12-6D83-40C7-A806-831C5D6FFB9A}" srcOrd="0" destOrd="0" parTransId="{85997031-DEF0-4E9F-B519-9325A6029E85}" sibTransId="{469B70A3-01AE-49A4-83D9-3D1EF8014A11}"/>
    <dgm:cxn modelId="{5A163847-078C-42C1-80C9-A46ECC167C58}" type="presParOf" srcId="{DA2FA753-C16C-42B3-B063-D59417896E91}" destId="{81444AF5-FAF4-4B09-B1E1-8832D913E40D}" srcOrd="0" destOrd="0" presId="urn:microsoft.com/office/officeart/2005/8/layout/hList7"/>
    <dgm:cxn modelId="{F47BF457-B7BC-4220-849B-C9E834CDE60C}" type="presParOf" srcId="{DA2FA753-C16C-42B3-B063-D59417896E91}" destId="{3803D435-4353-40E9-95A1-C090EB114F76}" srcOrd="1" destOrd="0" presId="urn:microsoft.com/office/officeart/2005/8/layout/hList7"/>
    <dgm:cxn modelId="{392C4E56-1185-4391-B9D3-4D4C92C3ACCB}" type="presParOf" srcId="{3803D435-4353-40E9-95A1-C090EB114F76}" destId="{7A277086-8973-431F-9A5B-64564B848F53}" srcOrd="0" destOrd="0" presId="urn:microsoft.com/office/officeart/2005/8/layout/hList7"/>
    <dgm:cxn modelId="{B5B507FE-C760-4254-9CE6-247CC77F53DF}" type="presParOf" srcId="{7A277086-8973-431F-9A5B-64564B848F53}" destId="{04B209FF-A0F4-48AD-BB13-9B8E98CF3C39}" srcOrd="0" destOrd="0" presId="urn:microsoft.com/office/officeart/2005/8/layout/hList7"/>
    <dgm:cxn modelId="{B16DF069-8AAD-496C-BB3C-1D857D0D7815}" type="presParOf" srcId="{7A277086-8973-431F-9A5B-64564B848F53}" destId="{EDD5D4C0-A4F2-448D-87B6-B74870C8CA05}" srcOrd="1" destOrd="0" presId="urn:microsoft.com/office/officeart/2005/8/layout/hList7"/>
    <dgm:cxn modelId="{58603946-288C-4E59-AA81-F94564848A15}" type="presParOf" srcId="{7A277086-8973-431F-9A5B-64564B848F53}" destId="{F7A6D1CD-9100-45ED-8706-D3925D3A3CF6}" srcOrd="2" destOrd="0" presId="urn:microsoft.com/office/officeart/2005/8/layout/hList7"/>
    <dgm:cxn modelId="{823A9E1E-C084-465F-A540-C46DFDED41B2}" type="presParOf" srcId="{7A277086-8973-431F-9A5B-64564B848F53}" destId="{4AEFF0D2-8CE5-4E6B-B49C-2A6F9FC1FE67}" srcOrd="3" destOrd="0" presId="urn:microsoft.com/office/officeart/2005/8/layout/hList7"/>
    <dgm:cxn modelId="{EEB8451C-186F-4AA2-9727-C95F1DCB6BED}" type="presParOf" srcId="{3803D435-4353-40E9-95A1-C090EB114F76}" destId="{55E2FAFF-66C0-4669-B64C-EE500BEB7A83}" srcOrd="1" destOrd="0" presId="urn:microsoft.com/office/officeart/2005/8/layout/hList7"/>
    <dgm:cxn modelId="{38DADA24-EC26-4166-A3CD-B73DD3DDDABE}" type="presParOf" srcId="{3803D435-4353-40E9-95A1-C090EB114F76}" destId="{9CA34560-D1CB-494A-9A8D-320F9D9F4A04}" srcOrd="2" destOrd="0" presId="urn:microsoft.com/office/officeart/2005/8/layout/hList7"/>
    <dgm:cxn modelId="{7937E7B5-00B2-4E75-AF4C-A82E26E98952}" type="presParOf" srcId="{9CA34560-D1CB-494A-9A8D-320F9D9F4A04}" destId="{8CE1D7D4-EAAE-436D-A7BA-95A7E1707F2B}" srcOrd="0" destOrd="0" presId="urn:microsoft.com/office/officeart/2005/8/layout/hList7"/>
    <dgm:cxn modelId="{F1785397-9707-4090-BD97-53ADF8546397}" type="presParOf" srcId="{9CA34560-D1CB-494A-9A8D-320F9D9F4A04}" destId="{41195B47-4F2F-4450-BC05-D6D66E96599D}" srcOrd="1" destOrd="0" presId="urn:microsoft.com/office/officeart/2005/8/layout/hList7"/>
    <dgm:cxn modelId="{31C4DF24-9737-4082-AC2C-61358D6087C2}" type="presParOf" srcId="{9CA34560-D1CB-494A-9A8D-320F9D9F4A04}" destId="{6DBE5E8E-0C52-46E2-9585-F4C7F82A5FAE}" srcOrd="2" destOrd="0" presId="urn:microsoft.com/office/officeart/2005/8/layout/hList7"/>
    <dgm:cxn modelId="{7784A2DF-4E43-401A-8A5A-44E46A8BAEBF}" type="presParOf" srcId="{9CA34560-D1CB-494A-9A8D-320F9D9F4A04}" destId="{5045C395-DC06-4F73-B288-85923943517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B5AD37A-4B9E-4FAA-AB46-DF9E65C01FCA}"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5E643E13-8B43-42DF-AEED-44A926E4EB2B}">
      <dgm:prSet custT="1"/>
      <dgm:spPr/>
      <dgm:t>
        <a:bodyPr/>
        <a:lstStyle/>
        <a:p>
          <a:pPr rtl="0"/>
          <a:r>
            <a:rPr lang="es-CO" sz="2000" dirty="0" smtClean="0"/>
            <a:t>Podemos estar seguros de que cuando el Espíritu Santo sea derramado, los que no recibieron y apreciaron la lluvia temprana no verán ni entenderán el valor de la lluvia tardía.- </a:t>
          </a:r>
          <a:endParaRPr lang="es-CO" sz="2000" dirty="0"/>
        </a:p>
      </dgm:t>
    </dgm:pt>
    <dgm:pt modelId="{2EE3E72B-27B8-4D40-89CC-BB9D58B624C1}" type="parTrans" cxnId="{0093E3C6-C67F-4B13-A90A-721ED8FBAD4A}">
      <dgm:prSet/>
      <dgm:spPr/>
      <dgm:t>
        <a:bodyPr/>
        <a:lstStyle/>
        <a:p>
          <a:endParaRPr lang="es-CO"/>
        </a:p>
      </dgm:t>
    </dgm:pt>
    <dgm:pt modelId="{F6CE4FEB-E72B-4328-8B93-7F9C0E383ABA}" type="sibTrans" cxnId="{0093E3C6-C67F-4B13-A90A-721ED8FBAD4A}">
      <dgm:prSet/>
      <dgm:spPr/>
      <dgm:t>
        <a:bodyPr/>
        <a:lstStyle/>
        <a:p>
          <a:endParaRPr lang="es-CO"/>
        </a:p>
      </dgm:t>
    </dgm:pt>
    <dgm:pt modelId="{0C7D7E01-7C51-4B1F-A551-56F87DCD404B}">
      <dgm:prSet custT="1"/>
      <dgm:spPr>
        <a:solidFill>
          <a:schemeClr val="accent2">
            <a:lumMod val="75000"/>
          </a:schemeClr>
        </a:solidFill>
      </dgm:spPr>
      <dgm:t>
        <a:bodyPr/>
        <a:lstStyle/>
        <a:p>
          <a:pPr rtl="0"/>
          <a:r>
            <a:rPr lang="es-CO" sz="1600" b="1" dirty="0" smtClean="0"/>
            <a:t>Sólo los que estén viviendo a la altura de la luz que tienen, recibirán más luz. Amenos que estemos avanzando diariamente en la ejemplificación de las virtudes cristianas activas, no reconoceremos las manifestaciones del Espíritu Santo en la lluvia tardía. </a:t>
          </a:r>
        </a:p>
        <a:p>
          <a:pPr rtl="0"/>
          <a:r>
            <a:rPr lang="es-CO" sz="1600" dirty="0" smtClean="0"/>
            <a:t>Podrá estar derramándose en los corazones de los que están en torno de nosotros, pero no lo percibiremos ni lo recibiremos.- </a:t>
          </a:r>
          <a:endParaRPr lang="es-CO" sz="1600" dirty="0"/>
        </a:p>
      </dgm:t>
    </dgm:pt>
    <dgm:pt modelId="{E621322A-7E0A-4A8F-963E-46DB060A6886}" type="parTrans" cxnId="{18E1DFA8-E87A-43D8-8812-524FDF1F6555}">
      <dgm:prSet/>
      <dgm:spPr/>
      <dgm:t>
        <a:bodyPr/>
        <a:lstStyle/>
        <a:p>
          <a:endParaRPr lang="es-CO"/>
        </a:p>
      </dgm:t>
    </dgm:pt>
    <dgm:pt modelId="{BFA74446-15FB-4B49-B89C-B2D6A43F0786}" type="sibTrans" cxnId="{18E1DFA8-E87A-43D8-8812-524FDF1F6555}">
      <dgm:prSet/>
      <dgm:spPr/>
      <dgm:t>
        <a:bodyPr/>
        <a:lstStyle/>
        <a:p>
          <a:endParaRPr lang="es-CO"/>
        </a:p>
      </dgm:t>
    </dgm:pt>
    <dgm:pt modelId="{CE921732-65DB-4850-93CB-433605FE91A4}">
      <dgm:prSet custT="1"/>
      <dgm:spPr/>
      <dgm:t>
        <a:bodyPr/>
        <a:lstStyle/>
        <a:p>
          <a:pPr rtl="0"/>
          <a:r>
            <a:rPr lang="es-CO" sz="1800" b="1" u="sng" dirty="0" smtClean="0"/>
            <a:t>Los que no hacen esfuerzos decididos, sino que simplemente esperan que el Espíritu Santo los fuerce a obrar, perecerán en las tinieblas. </a:t>
          </a:r>
        </a:p>
        <a:p>
          <a:pPr rtl="0"/>
          <a:r>
            <a:rPr lang="es-CO" sz="1800" dirty="0" smtClean="0"/>
            <a:t>No habéis de sentaros tranquilamente y permanecer ociosos en la obra de Dios.-                     Eventos de los últimos días, Pág. 199, 200</a:t>
          </a:r>
          <a:endParaRPr lang="es-CO" sz="1800" dirty="0"/>
        </a:p>
      </dgm:t>
    </dgm:pt>
    <dgm:pt modelId="{9D58B131-F3B7-4146-9C13-41355ABB4AFE}" type="parTrans" cxnId="{40755BA6-9EE2-41CE-AFB3-F2F33AF22780}">
      <dgm:prSet/>
      <dgm:spPr/>
      <dgm:t>
        <a:bodyPr/>
        <a:lstStyle/>
        <a:p>
          <a:endParaRPr lang="es-CO"/>
        </a:p>
      </dgm:t>
    </dgm:pt>
    <dgm:pt modelId="{CB5043B7-6756-4EAA-B9A6-44588E8BE0C1}" type="sibTrans" cxnId="{40755BA6-9EE2-41CE-AFB3-F2F33AF22780}">
      <dgm:prSet/>
      <dgm:spPr/>
      <dgm:t>
        <a:bodyPr/>
        <a:lstStyle/>
        <a:p>
          <a:endParaRPr lang="es-CO"/>
        </a:p>
      </dgm:t>
    </dgm:pt>
    <dgm:pt modelId="{3E7E353C-5F02-46BB-93B5-722709885551}" type="pres">
      <dgm:prSet presAssocID="{DB5AD37A-4B9E-4FAA-AB46-DF9E65C01FCA}" presName="Name0" presStyleCnt="0">
        <dgm:presLayoutVars>
          <dgm:dir/>
          <dgm:resizeHandles val="exact"/>
        </dgm:presLayoutVars>
      </dgm:prSet>
      <dgm:spPr/>
      <dgm:t>
        <a:bodyPr/>
        <a:lstStyle/>
        <a:p>
          <a:endParaRPr lang="es-CO"/>
        </a:p>
      </dgm:t>
    </dgm:pt>
    <dgm:pt modelId="{4AC4E794-F8BA-4412-AAF2-C598C1456822}" type="pres">
      <dgm:prSet presAssocID="{DB5AD37A-4B9E-4FAA-AB46-DF9E65C01FCA}" presName="fgShape" presStyleLbl="fgShp" presStyleIdx="0" presStyleCnt="1" custScaleY="66439" custLinFactNeighborX="-407" custLinFactNeighborY="53991"/>
      <dgm:spPr>
        <a:solidFill>
          <a:schemeClr val="accent2">
            <a:lumMod val="75000"/>
          </a:schemeClr>
        </a:solidFill>
      </dgm:spPr>
      <dgm:t>
        <a:bodyPr/>
        <a:lstStyle/>
        <a:p>
          <a:endParaRPr lang="es-CO"/>
        </a:p>
      </dgm:t>
    </dgm:pt>
    <dgm:pt modelId="{26808880-12DC-4BF9-B553-F7E1491CAD27}" type="pres">
      <dgm:prSet presAssocID="{DB5AD37A-4B9E-4FAA-AB46-DF9E65C01FCA}" presName="linComp" presStyleCnt="0"/>
      <dgm:spPr/>
    </dgm:pt>
    <dgm:pt modelId="{20BFC1C6-EBBC-4787-95DD-67C8556B98DE}" type="pres">
      <dgm:prSet presAssocID="{5E643E13-8B43-42DF-AEED-44A926E4EB2B}" presName="compNode" presStyleCnt="0"/>
      <dgm:spPr/>
    </dgm:pt>
    <dgm:pt modelId="{F1F4524F-6F25-4387-8AB4-704652F617F9}" type="pres">
      <dgm:prSet presAssocID="{5E643E13-8B43-42DF-AEED-44A926E4EB2B}" presName="bkgdShape" presStyleLbl="node1" presStyleIdx="0" presStyleCnt="3"/>
      <dgm:spPr/>
      <dgm:t>
        <a:bodyPr/>
        <a:lstStyle/>
        <a:p>
          <a:endParaRPr lang="es-CO"/>
        </a:p>
      </dgm:t>
    </dgm:pt>
    <dgm:pt modelId="{AB1B0DDD-700C-48A3-A75B-096C3F00A0A4}" type="pres">
      <dgm:prSet presAssocID="{5E643E13-8B43-42DF-AEED-44A926E4EB2B}" presName="nodeTx" presStyleLbl="node1" presStyleIdx="0" presStyleCnt="3">
        <dgm:presLayoutVars>
          <dgm:bulletEnabled val="1"/>
        </dgm:presLayoutVars>
      </dgm:prSet>
      <dgm:spPr/>
      <dgm:t>
        <a:bodyPr/>
        <a:lstStyle/>
        <a:p>
          <a:endParaRPr lang="es-CO"/>
        </a:p>
      </dgm:t>
    </dgm:pt>
    <dgm:pt modelId="{A769A706-924C-43F0-92F5-F3561325A75D}" type="pres">
      <dgm:prSet presAssocID="{5E643E13-8B43-42DF-AEED-44A926E4EB2B}" presName="invisiNode" presStyleLbl="node1" presStyleIdx="0" presStyleCnt="3"/>
      <dgm:spPr/>
    </dgm:pt>
    <dgm:pt modelId="{B5B785EE-E851-4EF5-9089-E4156ECFBB3D}" type="pres">
      <dgm:prSet presAssocID="{5E643E13-8B43-42DF-AEED-44A926E4EB2B}" presName="imagNode" presStyleLbl="fgImgPlace1" presStyleIdx="0" presStyleCnt="3" custScaleX="127259" custScaleY="73855" custLinFactNeighborX="1338" custLinFactNeighborY="-31091"/>
      <dgm:spPr>
        <a:blipFill rotWithShape="1">
          <a:blip xmlns:r="http://schemas.openxmlformats.org/officeDocument/2006/relationships" r:embed="rId1"/>
          <a:stretch>
            <a:fillRect/>
          </a:stretch>
        </a:blipFill>
      </dgm:spPr>
    </dgm:pt>
    <dgm:pt modelId="{4894923F-E5B5-4376-8B3F-9EDCB8299326}" type="pres">
      <dgm:prSet presAssocID="{F6CE4FEB-E72B-4328-8B93-7F9C0E383ABA}" presName="sibTrans" presStyleLbl="sibTrans2D1" presStyleIdx="0" presStyleCnt="0"/>
      <dgm:spPr/>
      <dgm:t>
        <a:bodyPr/>
        <a:lstStyle/>
        <a:p>
          <a:endParaRPr lang="es-CO"/>
        </a:p>
      </dgm:t>
    </dgm:pt>
    <dgm:pt modelId="{7657BB8C-E49A-4327-A1D6-C605DC0BB84E}" type="pres">
      <dgm:prSet presAssocID="{0C7D7E01-7C51-4B1F-A551-56F87DCD404B}" presName="compNode" presStyleCnt="0"/>
      <dgm:spPr/>
    </dgm:pt>
    <dgm:pt modelId="{D6D27201-EBF5-4CF9-86CD-A36DBFA2D91F}" type="pres">
      <dgm:prSet presAssocID="{0C7D7E01-7C51-4B1F-A551-56F87DCD404B}" presName="bkgdShape" presStyleLbl="node1" presStyleIdx="1" presStyleCnt="3"/>
      <dgm:spPr/>
      <dgm:t>
        <a:bodyPr/>
        <a:lstStyle/>
        <a:p>
          <a:endParaRPr lang="es-CO"/>
        </a:p>
      </dgm:t>
    </dgm:pt>
    <dgm:pt modelId="{0BEDD0CB-06E1-4D18-A64D-72657B64E706}" type="pres">
      <dgm:prSet presAssocID="{0C7D7E01-7C51-4B1F-A551-56F87DCD404B}" presName="nodeTx" presStyleLbl="node1" presStyleIdx="1" presStyleCnt="3">
        <dgm:presLayoutVars>
          <dgm:bulletEnabled val="1"/>
        </dgm:presLayoutVars>
      </dgm:prSet>
      <dgm:spPr/>
      <dgm:t>
        <a:bodyPr/>
        <a:lstStyle/>
        <a:p>
          <a:endParaRPr lang="es-CO"/>
        </a:p>
      </dgm:t>
    </dgm:pt>
    <dgm:pt modelId="{215CBE47-33EF-458B-98C6-862BE07E0A25}" type="pres">
      <dgm:prSet presAssocID="{0C7D7E01-7C51-4B1F-A551-56F87DCD404B}" presName="invisiNode" presStyleLbl="node1" presStyleIdx="1" presStyleCnt="3"/>
      <dgm:spPr/>
    </dgm:pt>
    <dgm:pt modelId="{EBF6F8CC-EC49-4696-B7C8-9F0ECAE821D8}" type="pres">
      <dgm:prSet presAssocID="{0C7D7E01-7C51-4B1F-A551-56F87DCD404B}" presName="imagNode" presStyleLbl="fgImgPlace1" presStyleIdx="1" presStyleCnt="3" custScaleX="136733" custScaleY="73855" custLinFactNeighborX="337" custLinFactNeighborY="-31090"/>
      <dgm:spPr>
        <a:blipFill rotWithShape="1">
          <a:blip xmlns:r="http://schemas.openxmlformats.org/officeDocument/2006/relationships" r:embed="rId2"/>
          <a:stretch>
            <a:fillRect/>
          </a:stretch>
        </a:blipFill>
      </dgm:spPr>
    </dgm:pt>
    <dgm:pt modelId="{4A2163C8-FB7D-474D-9640-F53A8AFCA040}" type="pres">
      <dgm:prSet presAssocID="{BFA74446-15FB-4B49-B89C-B2D6A43F0786}" presName="sibTrans" presStyleLbl="sibTrans2D1" presStyleIdx="0" presStyleCnt="0"/>
      <dgm:spPr/>
      <dgm:t>
        <a:bodyPr/>
        <a:lstStyle/>
        <a:p>
          <a:endParaRPr lang="es-CO"/>
        </a:p>
      </dgm:t>
    </dgm:pt>
    <dgm:pt modelId="{C9B02139-4E45-43BA-9B92-224F8B4004FD}" type="pres">
      <dgm:prSet presAssocID="{CE921732-65DB-4850-93CB-433605FE91A4}" presName="compNode" presStyleCnt="0"/>
      <dgm:spPr/>
    </dgm:pt>
    <dgm:pt modelId="{8C7B6DD1-6BFE-46A2-8DCA-9F347AF7D420}" type="pres">
      <dgm:prSet presAssocID="{CE921732-65DB-4850-93CB-433605FE91A4}" presName="bkgdShape" presStyleLbl="node1" presStyleIdx="2" presStyleCnt="3"/>
      <dgm:spPr/>
      <dgm:t>
        <a:bodyPr/>
        <a:lstStyle/>
        <a:p>
          <a:endParaRPr lang="es-CO"/>
        </a:p>
      </dgm:t>
    </dgm:pt>
    <dgm:pt modelId="{E1D49FD5-1882-45F1-8C41-14935E365769}" type="pres">
      <dgm:prSet presAssocID="{CE921732-65DB-4850-93CB-433605FE91A4}" presName="nodeTx" presStyleLbl="node1" presStyleIdx="2" presStyleCnt="3">
        <dgm:presLayoutVars>
          <dgm:bulletEnabled val="1"/>
        </dgm:presLayoutVars>
      </dgm:prSet>
      <dgm:spPr/>
      <dgm:t>
        <a:bodyPr/>
        <a:lstStyle/>
        <a:p>
          <a:endParaRPr lang="es-CO"/>
        </a:p>
      </dgm:t>
    </dgm:pt>
    <dgm:pt modelId="{992731E5-363A-4686-8E93-CFB701608FA4}" type="pres">
      <dgm:prSet presAssocID="{CE921732-65DB-4850-93CB-433605FE91A4}" presName="invisiNode" presStyleLbl="node1" presStyleIdx="2" presStyleCnt="3"/>
      <dgm:spPr/>
    </dgm:pt>
    <dgm:pt modelId="{D8D9D901-F7B4-4426-AAF2-D94B2313FA58}" type="pres">
      <dgm:prSet presAssocID="{CE921732-65DB-4850-93CB-433605FE91A4}" presName="imagNode" presStyleLbl="fgImgPlace1" presStyleIdx="2" presStyleCnt="3" custScaleX="134325" custScaleY="77323" custLinFactNeighborX="-2296" custLinFactNeighborY="-23532"/>
      <dgm:spPr>
        <a:blipFill rotWithShape="1">
          <a:blip xmlns:r="http://schemas.openxmlformats.org/officeDocument/2006/relationships" r:embed="rId3"/>
          <a:stretch>
            <a:fillRect/>
          </a:stretch>
        </a:blipFill>
      </dgm:spPr>
    </dgm:pt>
  </dgm:ptLst>
  <dgm:cxnLst>
    <dgm:cxn modelId="{18E1DFA8-E87A-43D8-8812-524FDF1F6555}" srcId="{DB5AD37A-4B9E-4FAA-AB46-DF9E65C01FCA}" destId="{0C7D7E01-7C51-4B1F-A551-56F87DCD404B}" srcOrd="1" destOrd="0" parTransId="{E621322A-7E0A-4A8F-963E-46DB060A6886}" sibTransId="{BFA74446-15FB-4B49-B89C-B2D6A43F0786}"/>
    <dgm:cxn modelId="{565C1A4A-EB5F-4E10-8D1A-40AE75123A39}" type="presOf" srcId="{CE921732-65DB-4850-93CB-433605FE91A4}" destId="{8C7B6DD1-6BFE-46A2-8DCA-9F347AF7D420}" srcOrd="0" destOrd="0" presId="urn:microsoft.com/office/officeart/2005/8/layout/hList7"/>
    <dgm:cxn modelId="{35A87A2E-4669-4A3C-BE8E-FD746EADE892}" type="presOf" srcId="{0C7D7E01-7C51-4B1F-A551-56F87DCD404B}" destId="{D6D27201-EBF5-4CF9-86CD-A36DBFA2D91F}" srcOrd="0" destOrd="0" presId="urn:microsoft.com/office/officeart/2005/8/layout/hList7"/>
    <dgm:cxn modelId="{FA4C7506-764E-452F-A02C-B4001D29F0F9}" type="presOf" srcId="{CE921732-65DB-4850-93CB-433605FE91A4}" destId="{E1D49FD5-1882-45F1-8C41-14935E365769}" srcOrd="1" destOrd="0" presId="urn:microsoft.com/office/officeart/2005/8/layout/hList7"/>
    <dgm:cxn modelId="{D957C170-60C7-4242-8955-106EC3B983B4}" type="presOf" srcId="{5E643E13-8B43-42DF-AEED-44A926E4EB2B}" destId="{AB1B0DDD-700C-48A3-A75B-096C3F00A0A4}" srcOrd="1" destOrd="0" presId="urn:microsoft.com/office/officeart/2005/8/layout/hList7"/>
    <dgm:cxn modelId="{134C9883-35A6-4C68-B8B7-1EB86B8D2D72}" type="presOf" srcId="{F6CE4FEB-E72B-4328-8B93-7F9C0E383ABA}" destId="{4894923F-E5B5-4376-8B3F-9EDCB8299326}" srcOrd="0" destOrd="0" presId="urn:microsoft.com/office/officeart/2005/8/layout/hList7"/>
    <dgm:cxn modelId="{40755BA6-9EE2-41CE-AFB3-F2F33AF22780}" srcId="{DB5AD37A-4B9E-4FAA-AB46-DF9E65C01FCA}" destId="{CE921732-65DB-4850-93CB-433605FE91A4}" srcOrd="2" destOrd="0" parTransId="{9D58B131-F3B7-4146-9C13-41355ABB4AFE}" sibTransId="{CB5043B7-6756-4EAA-B9A6-44588E8BE0C1}"/>
    <dgm:cxn modelId="{CADFF6D2-C2EF-479D-93CB-9C4909E3C2E4}" type="presOf" srcId="{DB5AD37A-4B9E-4FAA-AB46-DF9E65C01FCA}" destId="{3E7E353C-5F02-46BB-93B5-722709885551}" srcOrd="0" destOrd="0" presId="urn:microsoft.com/office/officeart/2005/8/layout/hList7"/>
    <dgm:cxn modelId="{0093E3C6-C67F-4B13-A90A-721ED8FBAD4A}" srcId="{DB5AD37A-4B9E-4FAA-AB46-DF9E65C01FCA}" destId="{5E643E13-8B43-42DF-AEED-44A926E4EB2B}" srcOrd="0" destOrd="0" parTransId="{2EE3E72B-27B8-4D40-89CC-BB9D58B624C1}" sibTransId="{F6CE4FEB-E72B-4328-8B93-7F9C0E383ABA}"/>
    <dgm:cxn modelId="{61BE3418-AD7A-4671-9E37-F1E7609F2920}" type="presOf" srcId="{BFA74446-15FB-4B49-B89C-B2D6A43F0786}" destId="{4A2163C8-FB7D-474D-9640-F53A8AFCA040}" srcOrd="0" destOrd="0" presId="urn:microsoft.com/office/officeart/2005/8/layout/hList7"/>
    <dgm:cxn modelId="{B0BD9930-3B41-414C-9E36-2F9CCE343188}" type="presOf" srcId="{5E643E13-8B43-42DF-AEED-44A926E4EB2B}" destId="{F1F4524F-6F25-4387-8AB4-704652F617F9}" srcOrd="0" destOrd="0" presId="urn:microsoft.com/office/officeart/2005/8/layout/hList7"/>
    <dgm:cxn modelId="{66978A60-3D1D-49D8-A2B5-96CF2AB1DF11}" type="presOf" srcId="{0C7D7E01-7C51-4B1F-A551-56F87DCD404B}" destId="{0BEDD0CB-06E1-4D18-A64D-72657B64E706}" srcOrd="1" destOrd="0" presId="urn:microsoft.com/office/officeart/2005/8/layout/hList7"/>
    <dgm:cxn modelId="{B17CB4DB-1FE3-43F3-9A88-CA07D09E1464}" type="presParOf" srcId="{3E7E353C-5F02-46BB-93B5-722709885551}" destId="{4AC4E794-F8BA-4412-AAF2-C598C1456822}" srcOrd="0" destOrd="0" presId="urn:microsoft.com/office/officeart/2005/8/layout/hList7"/>
    <dgm:cxn modelId="{B841F40A-9F57-434B-8BA5-347D7108E58A}" type="presParOf" srcId="{3E7E353C-5F02-46BB-93B5-722709885551}" destId="{26808880-12DC-4BF9-B553-F7E1491CAD27}" srcOrd="1" destOrd="0" presId="urn:microsoft.com/office/officeart/2005/8/layout/hList7"/>
    <dgm:cxn modelId="{391DF6EA-F2A5-41B4-BD0B-656A64C11C8E}" type="presParOf" srcId="{26808880-12DC-4BF9-B553-F7E1491CAD27}" destId="{20BFC1C6-EBBC-4787-95DD-67C8556B98DE}" srcOrd="0" destOrd="0" presId="urn:microsoft.com/office/officeart/2005/8/layout/hList7"/>
    <dgm:cxn modelId="{F2EFDDB7-BC2A-45E1-B317-C21E01181AE1}" type="presParOf" srcId="{20BFC1C6-EBBC-4787-95DD-67C8556B98DE}" destId="{F1F4524F-6F25-4387-8AB4-704652F617F9}" srcOrd="0" destOrd="0" presId="urn:microsoft.com/office/officeart/2005/8/layout/hList7"/>
    <dgm:cxn modelId="{61D44D2A-A0AB-4004-9E11-8598511C7F60}" type="presParOf" srcId="{20BFC1C6-EBBC-4787-95DD-67C8556B98DE}" destId="{AB1B0DDD-700C-48A3-A75B-096C3F00A0A4}" srcOrd="1" destOrd="0" presId="urn:microsoft.com/office/officeart/2005/8/layout/hList7"/>
    <dgm:cxn modelId="{7E7C7FFA-7246-442C-97F8-24F440C64E80}" type="presParOf" srcId="{20BFC1C6-EBBC-4787-95DD-67C8556B98DE}" destId="{A769A706-924C-43F0-92F5-F3561325A75D}" srcOrd="2" destOrd="0" presId="urn:microsoft.com/office/officeart/2005/8/layout/hList7"/>
    <dgm:cxn modelId="{0C141495-8911-4D1D-B198-492B8ED4DF67}" type="presParOf" srcId="{20BFC1C6-EBBC-4787-95DD-67C8556B98DE}" destId="{B5B785EE-E851-4EF5-9089-E4156ECFBB3D}" srcOrd="3" destOrd="0" presId="urn:microsoft.com/office/officeart/2005/8/layout/hList7"/>
    <dgm:cxn modelId="{181C29E9-B820-417A-A6D2-5C974F20C720}" type="presParOf" srcId="{26808880-12DC-4BF9-B553-F7E1491CAD27}" destId="{4894923F-E5B5-4376-8B3F-9EDCB8299326}" srcOrd="1" destOrd="0" presId="urn:microsoft.com/office/officeart/2005/8/layout/hList7"/>
    <dgm:cxn modelId="{18589269-0C52-4D5F-8D4E-B20EA8B7A23B}" type="presParOf" srcId="{26808880-12DC-4BF9-B553-F7E1491CAD27}" destId="{7657BB8C-E49A-4327-A1D6-C605DC0BB84E}" srcOrd="2" destOrd="0" presId="urn:microsoft.com/office/officeart/2005/8/layout/hList7"/>
    <dgm:cxn modelId="{8A4D12A1-89CE-4CA6-963C-F772077EA638}" type="presParOf" srcId="{7657BB8C-E49A-4327-A1D6-C605DC0BB84E}" destId="{D6D27201-EBF5-4CF9-86CD-A36DBFA2D91F}" srcOrd="0" destOrd="0" presId="urn:microsoft.com/office/officeart/2005/8/layout/hList7"/>
    <dgm:cxn modelId="{C5F1F135-B1C8-4482-B81F-6203FEE53EB2}" type="presParOf" srcId="{7657BB8C-E49A-4327-A1D6-C605DC0BB84E}" destId="{0BEDD0CB-06E1-4D18-A64D-72657B64E706}" srcOrd="1" destOrd="0" presId="urn:microsoft.com/office/officeart/2005/8/layout/hList7"/>
    <dgm:cxn modelId="{F92177FA-3BEB-42C3-A351-FD2A91E03687}" type="presParOf" srcId="{7657BB8C-E49A-4327-A1D6-C605DC0BB84E}" destId="{215CBE47-33EF-458B-98C6-862BE07E0A25}" srcOrd="2" destOrd="0" presId="urn:microsoft.com/office/officeart/2005/8/layout/hList7"/>
    <dgm:cxn modelId="{EE78058D-5BD9-4238-AF95-50E2D8D26062}" type="presParOf" srcId="{7657BB8C-E49A-4327-A1D6-C605DC0BB84E}" destId="{EBF6F8CC-EC49-4696-B7C8-9F0ECAE821D8}" srcOrd="3" destOrd="0" presId="urn:microsoft.com/office/officeart/2005/8/layout/hList7"/>
    <dgm:cxn modelId="{2B479218-9006-4968-B53E-7EFBAD9A2749}" type="presParOf" srcId="{26808880-12DC-4BF9-B553-F7E1491CAD27}" destId="{4A2163C8-FB7D-474D-9640-F53A8AFCA040}" srcOrd="3" destOrd="0" presId="urn:microsoft.com/office/officeart/2005/8/layout/hList7"/>
    <dgm:cxn modelId="{A380C1CF-9FFE-4F8B-9C70-0221D5E9E875}" type="presParOf" srcId="{26808880-12DC-4BF9-B553-F7E1491CAD27}" destId="{C9B02139-4E45-43BA-9B92-224F8B4004FD}" srcOrd="4" destOrd="0" presId="urn:microsoft.com/office/officeart/2005/8/layout/hList7"/>
    <dgm:cxn modelId="{68C87239-E2C7-49C5-9C4D-29F92E947EDA}" type="presParOf" srcId="{C9B02139-4E45-43BA-9B92-224F8B4004FD}" destId="{8C7B6DD1-6BFE-46A2-8DCA-9F347AF7D420}" srcOrd="0" destOrd="0" presId="urn:microsoft.com/office/officeart/2005/8/layout/hList7"/>
    <dgm:cxn modelId="{8662AF87-A44B-4913-937C-9202B9D5105A}" type="presParOf" srcId="{C9B02139-4E45-43BA-9B92-224F8B4004FD}" destId="{E1D49FD5-1882-45F1-8C41-14935E365769}" srcOrd="1" destOrd="0" presId="urn:microsoft.com/office/officeart/2005/8/layout/hList7"/>
    <dgm:cxn modelId="{70F64425-73D2-4D2E-95B8-87CD2F81B3EF}" type="presParOf" srcId="{C9B02139-4E45-43BA-9B92-224F8B4004FD}" destId="{992731E5-363A-4686-8E93-CFB701608FA4}" srcOrd="2" destOrd="0" presId="urn:microsoft.com/office/officeart/2005/8/layout/hList7"/>
    <dgm:cxn modelId="{19ABDC9F-B4FF-4DF3-B58F-252DDAED48BF}" type="presParOf" srcId="{C9B02139-4E45-43BA-9B92-224F8B4004FD}" destId="{D8D9D901-F7B4-4426-AAF2-D94B2313FA58}"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424692C-214F-4DB4-BBDC-4A5B744F769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FC8FF45-C3D5-48C6-AF13-B1C13828BF53}">
      <dgm:prSet/>
      <dgm:spPr/>
      <dgm:t>
        <a:bodyPr/>
        <a:lstStyle/>
        <a:p>
          <a:pPr rtl="0"/>
          <a:r>
            <a:rPr lang="es-CO" b="1" dirty="0" smtClean="0">
              <a:solidFill>
                <a:srgbClr val="FF0000"/>
              </a:solidFill>
            </a:rPr>
            <a:t>En ese tiempo, descenderá la "lluvia tardía" o refrigerio de la presencia del Señor para dar poder: </a:t>
          </a:r>
        </a:p>
        <a:p>
          <a:pPr rtl="0"/>
          <a:r>
            <a:rPr lang="es-CO" dirty="0" smtClean="0"/>
            <a:t>a la voz fuerte del tercer ángel, y preparar a los santos para que puedan subsistir durante el plazo cuando las siete postreras plagas serán derramadas.-  Primeros Escritos, Pág. 86 </a:t>
          </a:r>
          <a:endParaRPr lang="es-CO" dirty="0"/>
        </a:p>
      </dgm:t>
    </dgm:pt>
    <dgm:pt modelId="{3694A0FB-4ABD-4B06-946F-7146F342B4B1}" type="parTrans" cxnId="{D2740805-04A8-406F-BD9D-8E44B6DB2BAF}">
      <dgm:prSet/>
      <dgm:spPr/>
      <dgm:t>
        <a:bodyPr/>
        <a:lstStyle/>
        <a:p>
          <a:endParaRPr lang="es-CO"/>
        </a:p>
      </dgm:t>
    </dgm:pt>
    <dgm:pt modelId="{0019E878-9B1D-4C8B-8C15-32537DE80989}" type="sibTrans" cxnId="{D2740805-04A8-406F-BD9D-8E44B6DB2BAF}">
      <dgm:prSet/>
      <dgm:spPr/>
      <dgm:t>
        <a:bodyPr/>
        <a:lstStyle/>
        <a:p>
          <a:endParaRPr lang="es-CO"/>
        </a:p>
      </dgm:t>
    </dgm:pt>
    <dgm:pt modelId="{8B541181-F9B0-4FC1-B50F-9EB31C4A2AF2}">
      <dgm:prSet/>
      <dgm:spPr/>
      <dgm:t>
        <a:bodyPr/>
        <a:lstStyle/>
        <a:p>
          <a:pPr rtl="0"/>
          <a:r>
            <a:rPr lang="es-CO" b="0" dirty="0" smtClean="0">
              <a:solidFill>
                <a:srgbClr val="FF0000"/>
              </a:solidFill>
            </a:rPr>
            <a:t>Oí que los revestidos de la armadura proclamaban poderosamente la verdad, con fructuosos resultados .. </a:t>
          </a:r>
          <a:endParaRPr lang="es-CO" b="0" dirty="0">
            <a:solidFill>
              <a:srgbClr val="FF0000"/>
            </a:solidFill>
          </a:endParaRPr>
        </a:p>
      </dgm:t>
    </dgm:pt>
    <dgm:pt modelId="{4EACF07C-BA63-4AF3-97B3-77B3CB13B004}" type="parTrans" cxnId="{9281BA30-6275-4555-8D11-D0A703B74FAC}">
      <dgm:prSet/>
      <dgm:spPr/>
      <dgm:t>
        <a:bodyPr/>
        <a:lstStyle/>
        <a:p>
          <a:endParaRPr lang="es-CO"/>
        </a:p>
      </dgm:t>
    </dgm:pt>
    <dgm:pt modelId="{54643524-FA88-4909-A598-653549899F2D}" type="sibTrans" cxnId="{9281BA30-6275-4555-8D11-D0A703B74FAC}">
      <dgm:prSet/>
      <dgm:spPr/>
      <dgm:t>
        <a:bodyPr/>
        <a:lstStyle/>
        <a:p>
          <a:endParaRPr lang="es-CO"/>
        </a:p>
      </dgm:t>
    </dgm:pt>
    <dgm:pt modelId="{B0B12EB3-4A7D-4100-ACB8-BD86A4518BD2}">
      <dgm:prSet/>
      <dgm:spPr/>
      <dgm:t>
        <a:bodyPr/>
        <a:lstStyle/>
        <a:p>
          <a:pPr rtl="0"/>
          <a:r>
            <a:rPr lang="es-CO" dirty="0" smtClean="0"/>
            <a:t>Pregunté por la causa de tan profundo cambio y un ángel me respondió: "</a:t>
          </a:r>
          <a:r>
            <a:rPr lang="es-CO" dirty="0" smtClean="0">
              <a:solidFill>
                <a:srgbClr val="FF0000"/>
              </a:solidFill>
            </a:rPr>
            <a:t>Es la lluvia tardía; el refrigerio de la presencia del Señor; el potente pregón del tercer ángel</a:t>
          </a:r>
          <a:r>
            <a:rPr lang="es-CO" dirty="0" smtClean="0"/>
            <a:t>".-   </a:t>
          </a:r>
          <a:r>
            <a:rPr lang="es-CO" u="sng" dirty="0" smtClean="0"/>
            <a:t>Primeros Escritos, Pág. 271</a:t>
          </a:r>
          <a:endParaRPr lang="es-CO" u="sng" dirty="0"/>
        </a:p>
      </dgm:t>
    </dgm:pt>
    <dgm:pt modelId="{48BEBD41-953A-4798-84BB-0A21F2F022A1}" type="parTrans" cxnId="{F79B5408-8F82-4AD1-BE23-FB15F9E565CD}">
      <dgm:prSet/>
      <dgm:spPr/>
      <dgm:t>
        <a:bodyPr/>
        <a:lstStyle/>
        <a:p>
          <a:endParaRPr lang="es-CO"/>
        </a:p>
      </dgm:t>
    </dgm:pt>
    <dgm:pt modelId="{E8477F91-DE81-4DDD-9EBD-8339D7975464}" type="sibTrans" cxnId="{F79B5408-8F82-4AD1-BE23-FB15F9E565CD}">
      <dgm:prSet/>
      <dgm:spPr/>
      <dgm:t>
        <a:bodyPr/>
        <a:lstStyle/>
        <a:p>
          <a:endParaRPr lang="es-CO"/>
        </a:p>
      </dgm:t>
    </dgm:pt>
    <dgm:pt modelId="{E448116A-A47A-46BF-9B9A-219120FD257A}" type="pres">
      <dgm:prSet presAssocID="{B424692C-214F-4DB4-BBDC-4A5B744F7699}" presName="Name0" presStyleCnt="0">
        <dgm:presLayoutVars>
          <dgm:chMax val="7"/>
          <dgm:dir/>
          <dgm:animLvl val="lvl"/>
          <dgm:resizeHandles val="exact"/>
        </dgm:presLayoutVars>
      </dgm:prSet>
      <dgm:spPr/>
      <dgm:t>
        <a:bodyPr/>
        <a:lstStyle/>
        <a:p>
          <a:endParaRPr lang="es-CO"/>
        </a:p>
      </dgm:t>
    </dgm:pt>
    <dgm:pt modelId="{72003E3A-01EF-4B44-884A-757669495694}" type="pres">
      <dgm:prSet presAssocID="{1FC8FF45-C3D5-48C6-AF13-B1C13828BF53}" presName="circle1" presStyleLbl="node1" presStyleIdx="0" presStyleCnt="1"/>
      <dgm:spPr>
        <a:blipFill rotWithShape="0">
          <a:blip xmlns:r="http://schemas.openxmlformats.org/officeDocument/2006/relationships" r:embed="rId1"/>
          <a:stretch>
            <a:fillRect/>
          </a:stretch>
        </a:blipFill>
      </dgm:spPr>
    </dgm:pt>
    <dgm:pt modelId="{4DFF2A4C-7A54-4681-9D14-30B094892500}" type="pres">
      <dgm:prSet presAssocID="{1FC8FF45-C3D5-48C6-AF13-B1C13828BF53}" presName="space" presStyleCnt="0"/>
      <dgm:spPr/>
    </dgm:pt>
    <dgm:pt modelId="{1B546C2B-7B95-43F9-A9A8-E2FB6166E8A1}" type="pres">
      <dgm:prSet presAssocID="{1FC8FF45-C3D5-48C6-AF13-B1C13828BF53}" presName="rect1" presStyleLbl="alignAcc1" presStyleIdx="0" presStyleCnt="1"/>
      <dgm:spPr/>
      <dgm:t>
        <a:bodyPr/>
        <a:lstStyle/>
        <a:p>
          <a:endParaRPr lang="es-CO"/>
        </a:p>
      </dgm:t>
    </dgm:pt>
    <dgm:pt modelId="{FCCFB70F-4B77-4CAC-82CE-4D09CD0E93AE}" type="pres">
      <dgm:prSet presAssocID="{1FC8FF45-C3D5-48C6-AF13-B1C13828BF53}" presName="rect1ParTx" presStyleLbl="alignAcc1" presStyleIdx="0" presStyleCnt="1">
        <dgm:presLayoutVars>
          <dgm:chMax val="1"/>
          <dgm:bulletEnabled val="1"/>
        </dgm:presLayoutVars>
      </dgm:prSet>
      <dgm:spPr/>
      <dgm:t>
        <a:bodyPr/>
        <a:lstStyle/>
        <a:p>
          <a:endParaRPr lang="es-CO"/>
        </a:p>
      </dgm:t>
    </dgm:pt>
    <dgm:pt modelId="{F2801E6C-DB56-403E-AF9C-ACC1A7754B8B}" type="pres">
      <dgm:prSet presAssocID="{1FC8FF45-C3D5-48C6-AF13-B1C13828BF53}" presName="rect1ChTx" presStyleLbl="alignAcc1" presStyleIdx="0" presStyleCnt="1">
        <dgm:presLayoutVars>
          <dgm:bulletEnabled val="1"/>
        </dgm:presLayoutVars>
      </dgm:prSet>
      <dgm:spPr/>
      <dgm:t>
        <a:bodyPr/>
        <a:lstStyle/>
        <a:p>
          <a:endParaRPr lang="es-CO"/>
        </a:p>
      </dgm:t>
    </dgm:pt>
  </dgm:ptLst>
  <dgm:cxnLst>
    <dgm:cxn modelId="{2B1C0609-A7C9-4C9A-BAFD-4AC43A71BF45}" type="presOf" srcId="{B424692C-214F-4DB4-BBDC-4A5B744F7699}" destId="{E448116A-A47A-46BF-9B9A-219120FD257A}" srcOrd="0" destOrd="0" presId="urn:microsoft.com/office/officeart/2005/8/layout/target3"/>
    <dgm:cxn modelId="{5DEB2CE9-33AA-4CFA-9176-CE103F39DAFB}" type="presOf" srcId="{1FC8FF45-C3D5-48C6-AF13-B1C13828BF53}" destId="{FCCFB70F-4B77-4CAC-82CE-4D09CD0E93AE}" srcOrd="1" destOrd="0" presId="urn:microsoft.com/office/officeart/2005/8/layout/target3"/>
    <dgm:cxn modelId="{9281BA30-6275-4555-8D11-D0A703B74FAC}" srcId="{1FC8FF45-C3D5-48C6-AF13-B1C13828BF53}" destId="{8B541181-F9B0-4FC1-B50F-9EB31C4A2AF2}" srcOrd="0" destOrd="0" parTransId="{4EACF07C-BA63-4AF3-97B3-77B3CB13B004}" sibTransId="{54643524-FA88-4909-A598-653549899F2D}"/>
    <dgm:cxn modelId="{E71462AB-5563-445A-8810-6FCD614AF7C6}" type="presOf" srcId="{1FC8FF45-C3D5-48C6-AF13-B1C13828BF53}" destId="{1B546C2B-7B95-43F9-A9A8-E2FB6166E8A1}" srcOrd="0" destOrd="0" presId="urn:microsoft.com/office/officeart/2005/8/layout/target3"/>
    <dgm:cxn modelId="{D2740805-04A8-406F-BD9D-8E44B6DB2BAF}" srcId="{B424692C-214F-4DB4-BBDC-4A5B744F7699}" destId="{1FC8FF45-C3D5-48C6-AF13-B1C13828BF53}" srcOrd="0" destOrd="0" parTransId="{3694A0FB-4ABD-4B06-946F-7146F342B4B1}" sibTransId="{0019E878-9B1D-4C8B-8C15-32537DE80989}"/>
    <dgm:cxn modelId="{F79B5408-8F82-4AD1-BE23-FB15F9E565CD}" srcId="{1FC8FF45-C3D5-48C6-AF13-B1C13828BF53}" destId="{B0B12EB3-4A7D-4100-ACB8-BD86A4518BD2}" srcOrd="1" destOrd="0" parTransId="{48BEBD41-953A-4798-84BB-0A21F2F022A1}" sibTransId="{E8477F91-DE81-4DDD-9EBD-8339D7975464}"/>
    <dgm:cxn modelId="{37EBBC31-BC84-4153-8D7D-2E273F48F126}" type="presOf" srcId="{B0B12EB3-4A7D-4100-ACB8-BD86A4518BD2}" destId="{F2801E6C-DB56-403E-AF9C-ACC1A7754B8B}" srcOrd="0" destOrd="1" presId="urn:microsoft.com/office/officeart/2005/8/layout/target3"/>
    <dgm:cxn modelId="{0C8950B8-CE9B-48EE-995D-F4ED156DE173}" type="presOf" srcId="{8B541181-F9B0-4FC1-B50F-9EB31C4A2AF2}" destId="{F2801E6C-DB56-403E-AF9C-ACC1A7754B8B}" srcOrd="0" destOrd="0" presId="urn:microsoft.com/office/officeart/2005/8/layout/target3"/>
    <dgm:cxn modelId="{B8DFEFEE-2153-4D09-987C-F5B028149802}" type="presParOf" srcId="{E448116A-A47A-46BF-9B9A-219120FD257A}" destId="{72003E3A-01EF-4B44-884A-757669495694}" srcOrd="0" destOrd="0" presId="urn:microsoft.com/office/officeart/2005/8/layout/target3"/>
    <dgm:cxn modelId="{67E4C5C8-E0AB-4711-90A7-B33E692452C9}" type="presParOf" srcId="{E448116A-A47A-46BF-9B9A-219120FD257A}" destId="{4DFF2A4C-7A54-4681-9D14-30B094892500}" srcOrd="1" destOrd="0" presId="urn:microsoft.com/office/officeart/2005/8/layout/target3"/>
    <dgm:cxn modelId="{FD717367-6F8B-4246-A292-B1A6BDB98CB0}" type="presParOf" srcId="{E448116A-A47A-46BF-9B9A-219120FD257A}" destId="{1B546C2B-7B95-43F9-A9A8-E2FB6166E8A1}" srcOrd="2" destOrd="0" presId="urn:microsoft.com/office/officeart/2005/8/layout/target3"/>
    <dgm:cxn modelId="{765DC9D1-2A0C-46BA-B74B-B18D19621142}" type="presParOf" srcId="{E448116A-A47A-46BF-9B9A-219120FD257A}" destId="{FCCFB70F-4B77-4CAC-82CE-4D09CD0E93AE}" srcOrd="3" destOrd="0" presId="urn:microsoft.com/office/officeart/2005/8/layout/target3"/>
    <dgm:cxn modelId="{85B79153-7D69-4C02-8090-8BA8846EB9B1}" type="presParOf" srcId="{E448116A-A47A-46BF-9B9A-219120FD257A}" destId="{F2801E6C-DB56-403E-AF9C-ACC1A7754B8B}"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6FBA568-5EE2-4ACC-ADD6-032D98E34544}"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8F28FAFE-3222-43F3-8F19-59A2AC707D92}">
      <dgm:prSet custT="1"/>
      <dgm:spPr>
        <a:solidFill>
          <a:srgbClr val="002060"/>
        </a:solidFill>
      </dgm:spPr>
      <dgm:t>
        <a:bodyPr/>
        <a:lstStyle/>
        <a:p>
          <a:pPr rtl="0"/>
          <a:r>
            <a:rPr lang="es-CO" sz="2000" dirty="0" smtClean="0"/>
            <a:t>Me fue mostrado que la reforma pro salud es una parte del mensaje del tercer ángel, y está tan estrechamente relacionada con él como el brazo y la mano lo están con el cuerpo humano. Vi que como pueblo veremos efectuar un movimiento de avance en esta gran obra. </a:t>
          </a:r>
          <a:endParaRPr lang="es-CO" sz="2000" dirty="0"/>
        </a:p>
      </dgm:t>
    </dgm:pt>
    <dgm:pt modelId="{CB589662-25F2-4089-8056-83F5B0CDD029}" type="parTrans" cxnId="{B69A3D97-3277-41B2-8E99-125C4DC6D2C1}">
      <dgm:prSet/>
      <dgm:spPr/>
      <dgm:t>
        <a:bodyPr/>
        <a:lstStyle/>
        <a:p>
          <a:endParaRPr lang="es-CO"/>
        </a:p>
      </dgm:t>
    </dgm:pt>
    <dgm:pt modelId="{6E3F2A60-CBBC-4FC0-9A86-2160C68FCDBD}" type="sibTrans" cxnId="{B69A3D97-3277-41B2-8E99-125C4DC6D2C1}">
      <dgm:prSet/>
      <dgm:spPr/>
      <dgm:t>
        <a:bodyPr/>
        <a:lstStyle/>
        <a:p>
          <a:endParaRPr lang="es-CO"/>
        </a:p>
      </dgm:t>
    </dgm:pt>
    <dgm:pt modelId="{E899536D-9589-4EE6-A369-D8957B7872D3}">
      <dgm:prSet/>
      <dgm:spPr>
        <a:solidFill>
          <a:srgbClr val="002060"/>
        </a:solidFill>
      </dgm:spPr>
      <dgm:t>
        <a:bodyPr/>
        <a:lstStyle/>
        <a:p>
          <a:pPr rtl="0"/>
          <a:r>
            <a:rPr lang="es-CO" dirty="0" smtClean="0"/>
            <a:t>Los ministros y el pueblo deben actuar de concierto. Los hijos de Dios no están preparados para el fuerte clamor del tercer ángel. Tienen una obra que hacer en favor de sí mismos que no deben dejar para que Dios la haga por ellos. </a:t>
          </a:r>
          <a:endParaRPr lang="es-CO" dirty="0"/>
        </a:p>
      </dgm:t>
    </dgm:pt>
    <dgm:pt modelId="{C3765E65-D04F-4378-804D-75902555BCC6}" type="parTrans" cxnId="{C52546B0-B14A-43EE-96CA-4E1543F803FA}">
      <dgm:prSet/>
      <dgm:spPr/>
      <dgm:t>
        <a:bodyPr/>
        <a:lstStyle/>
        <a:p>
          <a:endParaRPr lang="es-CO"/>
        </a:p>
      </dgm:t>
    </dgm:pt>
    <dgm:pt modelId="{C1A07E5A-9C37-41A5-A4DF-5C224BADB6C9}" type="sibTrans" cxnId="{C52546B0-B14A-43EE-96CA-4E1543F803FA}">
      <dgm:prSet/>
      <dgm:spPr/>
      <dgm:t>
        <a:bodyPr/>
        <a:lstStyle/>
        <a:p>
          <a:endParaRPr lang="es-CO"/>
        </a:p>
      </dgm:t>
    </dgm:pt>
    <dgm:pt modelId="{6ECF06E7-A293-468D-835A-56D395D57D2C}" type="pres">
      <dgm:prSet presAssocID="{46FBA568-5EE2-4ACC-ADD6-032D98E34544}" presName="linearFlow" presStyleCnt="0">
        <dgm:presLayoutVars>
          <dgm:dir/>
          <dgm:resizeHandles val="exact"/>
        </dgm:presLayoutVars>
      </dgm:prSet>
      <dgm:spPr/>
      <dgm:t>
        <a:bodyPr/>
        <a:lstStyle/>
        <a:p>
          <a:endParaRPr lang="es-CO"/>
        </a:p>
      </dgm:t>
    </dgm:pt>
    <dgm:pt modelId="{FD785620-3BB3-45D1-A783-F3189D0B373C}" type="pres">
      <dgm:prSet presAssocID="{8F28FAFE-3222-43F3-8F19-59A2AC707D92}" presName="composite" presStyleCnt="0"/>
      <dgm:spPr/>
    </dgm:pt>
    <dgm:pt modelId="{1AC2C04D-CCCF-41EA-B656-0B46E38F0A20}" type="pres">
      <dgm:prSet presAssocID="{8F28FAFE-3222-43F3-8F19-59A2AC707D92}" presName="imgShp" presStyleLbl="fgImgPlace1" presStyleIdx="0" presStyleCnt="2" custLinFactNeighborX="-51833" custLinFactNeighborY="1394"/>
      <dgm:spPr>
        <a:blipFill rotWithShape="1">
          <a:blip xmlns:r="http://schemas.openxmlformats.org/officeDocument/2006/relationships" r:embed="rId1"/>
          <a:stretch>
            <a:fillRect/>
          </a:stretch>
        </a:blipFill>
      </dgm:spPr>
    </dgm:pt>
    <dgm:pt modelId="{2AE21D25-A647-473A-8362-406697F0D54F}" type="pres">
      <dgm:prSet presAssocID="{8F28FAFE-3222-43F3-8F19-59A2AC707D92}" presName="txShp" presStyleLbl="node1" presStyleIdx="0" presStyleCnt="2" custScaleX="132017">
        <dgm:presLayoutVars>
          <dgm:bulletEnabled val="1"/>
        </dgm:presLayoutVars>
      </dgm:prSet>
      <dgm:spPr/>
      <dgm:t>
        <a:bodyPr/>
        <a:lstStyle/>
        <a:p>
          <a:endParaRPr lang="es-CO"/>
        </a:p>
      </dgm:t>
    </dgm:pt>
    <dgm:pt modelId="{E7FD6C5B-EBA1-463B-A66B-9E5B0E1D49CC}" type="pres">
      <dgm:prSet presAssocID="{6E3F2A60-CBBC-4FC0-9A86-2160C68FCDBD}" presName="spacing" presStyleCnt="0"/>
      <dgm:spPr/>
    </dgm:pt>
    <dgm:pt modelId="{724EB291-76C2-4801-BB32-639190F5F288}" type="pres">
      <dgm:prSet presAssocID="{E899536D-9589-4EE6-A369-D8957B7872D3}" presName="composite" presStyleCnt="0"/>
      <dgm:spPr/>
    </dgm:pt>
    <dgm:pt modelId="{918E735E-5515-4933-9AC5-E4454E482231}" type="pres">
      <dgm:prSet presAssocID="{E899536D-9589-4EE6-A369-D8957B7872D3}" presName="imgShp" presStyleLbl="fgImgPlace1" presStyleIdx="1" presStyleCnt="2" custLinFactNeighborX="-48174" custLinFactNeighborY="3260"/>
      <dgm:spPr>
        <a:blipFill rotWithShape="1">
          <a:blip xmlns:r="http://schemas.openxmlformats.org/officeDocument/2006/relationships" r:embed="rId2"/>
          <a:stretch>
            <a:fillRect/>
          </a:stretch>
        </a:blipFill>
      </dgm:spPr>
    </dgm:pt>
    <dgm:pt modelId="{005C4861-CE8A-473B-8042-782DB0DB4493}" type="pres">
      <dgm:prSet presAssocID="{E899536D-9589-4EE6-A369-D8957B7872D3}" presName="txShp" presStyleLbl="node1" presStyleIdx="1" presStyleCnt="2" custScaleX="132017">
        <dgm:presLayoutVars>
          <dgm:bulletEnabled val="1"/>
        </dgm:presLayoutVars>
      </dgm:prSet>
      <dgm:spPr/>
      <dgm:t>
        <a:bodyPr/>
        <a:lstStyle/>
        <a:p>
          <a:endParaRPr lang="es-CO"/>
        </a:p>
      </dgm:t>
    </dgm:pt>
  </dgm:ptLst>
  <dgm:cxnLst>
    <dgm:cxn modelId="{73F94830-B521-4C74-8E36-0EE98092AA5A}" type="presOf" srcId="{46FBA568-5EE2-4ACC-ADD6-032D98E34544}" destId="{6ECF06E7-A293-468D-835A-56D395D57D2C}" srcOrd="0" destOrd="0" presId="urn:microsoft.com/office/officeart/2005/8/layout/vList3"/>
    <dgm:cxn modelId="{C06D6291-4F61-4369-8D19-AC89851416A9}" type="presOf" srcId="{E899536D-9589-4EE6-A369-D8957B7872D3}" destId="{005C4861-CE8A-473B-8042-782DB0DB4493}" srcOrd="0" destOrd="0" presId="urn:microsoft.com/office/officeart/2005/8/layout/vList3"/>
    <dgm:cxn modelId="{C52546B0-B14A-43EE-96CA-4E1543F803FA}" srcId="{46FBA568-5EE2-4ACC-ADD6-032D98E34544}" destId="{E899536D-9589-4EE6-A369-D8957B7872D3}" srcOrd="1" destOrd="0" parTransId="{C3765E65-D04F-4378-804D-75902555BCC6}" sibTransId="{C1A07E5A-9C37-41A5-A4DF-5C224BADB6C9}"/>
    <dgm:cxn modelId="{B69A3D97-3277-41B2-8E99-125C4DC6D2C1}" srcId="{46FBA568-5EE2-4ACC-ADD6-032D98E34544}" destId="{8F28FAFE-3222-43F3-8F19-59A2AC707D92}" srcOrd="0" destOrd="0" parTransId="{CB589662-25F2-4089-8056-83F5B0CDD029}" sibTransId="{6E3F2A60-CBBC-4FC0-9A86-2160C68FCDBD}"/>
    <dgm:cxn modelId="{CB51A4F4-8EB5-4E1D-800E-82CD6DDC3B82}" type="presOf" srcId="{8F28FAFE-3222-43F3-8F19-59A2AC707D92}" destId="{2AE21D25-A647-473A-8362-406697F0D54F}" srcOrd="0" destOrd="0" presId="urn:microsoft.com/office/officeart/2005/8/layout/vList3"/>
    <dgm:cxn modelId="{3838FB32-1FC1-4A1E-8F33-6B31760B7F87}" type="presParOf" srcId="{6ECF06E7-A293-468D-835A-56D395D57D2C}" destId="{FD785620-3BB3-45D1-A783-F3189D0B373C}" srcOrd="0" destOrd="0" presId="urn:microsoft.com/office/officeart/2005/8/layout/vList3"/>
    <dgm:cxn modelId="{7343956A-F36B-47B6-A420-470C7D45516E}" type="presParOf" srcId="{FD785620-3BB3-45D1-A783-F3189D0B373C}" destId="{1AC2C04D-CCCF-41EA-B656-0B46E38F0A20}" srcOrd="0" destOrd="0" presId="urn:microsoft.com/office/officeart/2005/8/layout/vList3"/>
    <dgm:cxn modelId="{674829A8-6CDC-4EB8-9B06-44615C5B8F63}" type="presParOf" srcId="{FD785620-3BB3-45D1-A783-F3189D0B373C}" destId="{2AE21D25-A647-473A-8362-406697F0D54F}" srcOrd="1" destOrd="0" presId="urn:microsoft.com/office/officeart/2005/8/layout/vList3"/>
    <dgm:cxn modelId="{A7686986-16AD-4D3B-931D-05EDA588741D}" type="presParOf" srcId="{6ECF06E7-A293-468D-835A-56D395D57D2C}" destId="{E7FD6C5B-EBA1-463B-A66B-9E5B0E1D49CC}" srcOrd="1" destOrd="0" presId="urn:microsoft.com/office/officeart/2005/8/layout/vList3"/>
    <dgm:cxn modelId="{B92E1B9F-21ED-40B3-970E-C5AD70B9F2CF}" type="presParOf" srcId="{6ECF06E7-A293-468D-835A-56D395D57D2C}" destId="{724EB291-76C2-4801-BB32-639190F5F288}" srcOrd="2" destOrd="0" presId="urn:microsoft.com/office/officeart/2005/8/layout/vList3"/>
    <dgm:cxn modelId="{5103D442-FE67-4BF8-B0EE-94C8F97A53DD}" type="presParOf" srcId="{724EB291-76C2-4801-BB32-639190F5F288}" destId="{918E735E-5515-4933-9AC5-E4454E482231}" srcOrd="0" destOrd="0" presId="urn:microsoft.com/office/officeart/2005/8/layout/vList3"/>
    <dgm:cxn modelId="{6A64973F-52F0-4440-A540-9C4D792DEFC8}" type="presParOf" srcId="{724EB291-76C2-4801-BB32-639190F5F288}" destId="{005C4861-CE8A-473B-8042-782DB0DB4493}"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DA1C735-C498-4DE7-8B0D-2D3B7BCC46E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1F6ADFEE-0E79-4FF4-9A86-1E1ABE92ABBC}">
      <dgm:prSet/>
      <dgm:spPr>
        <a:solidFill>
          <a:srgbClr val="002060"/>
        </a:solidFill>
      </dgm:spPr>
      <dgm:t>
        <a:bodyPr/>
        <a:lstStyle/>
        <a:p>
          <a:pPr rtl="0"/>
          <a:r>
            <a:rPr lang="es-CO" dirty="0" smtClean="0"/>
            <a:t>El ha reservado esta obra para que ellos la hicieran. </a:t>
          </a:r>
          <a:r>
            <a:rPr lang="es-CO" b="1" u="sng" dirty="0" smtClean="0"/>
            <a:t>Es una obra individual</a:t>
          </a:r>
          <a:r>
            <a:rPr lang="es-CO" dirty="0" smtClean="0"/>
            <a:t>; uno no puede hacerla por otro. "Así que, amados, puesto que tenemos tales promesas, limpiémonos de toda contaminación de carne y de espíritu, perfeccionando la santidad en el temor de Dios».</a:t>
          </a:r>
          <a:endParaRPr lang="es-CO" dirty="0"/>
        </a:p>
      </dgm:t>
    </dgm:pt>
    <dgm:pt modelId="{71B7EE06-35F5-49F3-8016-2527D26FBF12}" type="parTrans" cxnId="{FC28A4AC-0CDF-4D14-86BA-ADF1652F237A}">
      <dgm:prSet/>
      <dgm:spPr/>
      <dgm:t>
        <a:bodyPr/>
        <a:lstStyle/>
        <a:p>
          <a:endParaRPr lang="es-CO"/>
        </a:p>
      </dgm:t>
    </dgm:pt>
    <dgm:pt modelId="{57304E3C-03D0-4F32-A5E2-8538955C29E7}" type="sibTrans" cxnId="{FC28A4AC-0CDF-4D14-86BA-ADF1652F237A}">
      <dgm:prSet/>
      <dgm:spPr/>
      <dgm:t>
        <a:bodyPr/>
        <a:lstStyle/>
        <a:p>
          <a:endParaRPr lang="es-CO"/>
        </a:p>
      </dgm:t>
    </dgm:pt>
    <dgm:pt modelId="{3D5E06D4-4ED1-4A50-8829-F53E1C670433}">
      <dgm:prSet custT="1"/>
      <dgm:spPr>
        <a:solidFill>
          <a:srgbClr val="002060"/>
        </a:solidFill>
      </dgm:spPr>
      <dgm:t>
        <a:bodyPr/>
        <a:lstStyle/>
        <a:p>
          <a:pPr rtl="0"/>
          <a:r>
            <a:rPr lang="es-CO" sz="2000" dirty="0" smtClean="0"/>
            <a:t>El apetito pecaminoso convierte en esclavos a hombres y mujeres, entenebrece sus intelectos y entorpece sus sensibilidades morales hasta un grado tal que las sagradas y altas verdades de la Palabra de Dios no son apreciadas. Las propensiones inferiores han dominado a hombres y mujeres. </a:t>
          </a:r>
          <a:endParaRPr lang="es-CO" sz="2000" dirty="0"/>
        </a:p>
      </dgm:t>
    </dgm:pt>
    <dgm:pt modelId="{45074366-B625-49E8-83CB-46B5DA544561}" type="parTrans" cxnId="{BBD6C79A-74F5-4093-A96E-346ABD028892}">
      <dgm:prSet/>
      <dgm:spPr/>
      <dgm:t>
        <a:bodyPr/>
        <a:lstStyle/>
        <a:p>
          <a:endParaRPr lang="es-CO"/>
        </a:p>
      </dgm:t>
    </dgm:pt>
    <dgm:pt modelId="{5A344BBD-C068-4393-9795-0FD8D6C1119C}" type="sibTrans" cxnId="{BBD6C79A-74F5-4093-A96E-346ABD028892}">
      <dgm:prSet/>
      <dgm:spPr/>
      <dgm:t>
        <a:bodyPr/>
        <a:lstStyle/>
        <a:p>
          <a:endParaRPr lang="es-CO"/>
        </a:p>
      </dgm:t>
    </dgm:pt>
    <dgm:pt modelId="{5C8712F0-6A5A-41CB-AE56-A5055F75D9AE}" type="pres">
      <dgm:prSet presAssocID="{2DA1C735-C498-4DE7-8B0D-2D3B7BCC46EC}" presName="linearFlow" presStyleCnt="0">
        <dgm:presLayoutVars>
          <dgm:dir/>
          <dgm:resizeHandles val="exact"/>
        </dgm:presLayoutVars>
      </dgm:prSet>
      <dgm:spPr/>
      <dgm:t>
        <a:bodyPr/>
        <a:lstStyle/>
        <a:p>
          <a:endParaRPr lang="es-CO"/>
        </a:p>
      </dgm:t>
    </dgm:pt>
    <dgm:pt modelId="{2DFA7237-C7F7-42A3-B767-C04F1FB49395}" type="pres">
      <dgm:prSet presAssocID="{1F6ADFEE-0E79-4FF4-9A86-1E1ABE92ABBC}" presName="composite" presStyleCnt="0"/>
      <dgm:spPr/>
    </dgm:pt>
    <dgm:pt modelId="{3DC9329E-5A7A-4985-A1A9-7143BA9BCF21}" type="pres">
      <dgm:prSet presAssocID="{1F6ADFEE-0E79-4FF4-9A86-1E1ABE92ABBC}" presName="imgShp" presStyleLbl="fgImgPlace1" presStyleIdx="0" presStyleCnt="2" custLinFactNeighborX="-28266" custLinFactNeighborY="-20"/>
      <dgm:spPr>
        <a:blipFill rotWithShape="1">
          <a:blip xmlns:r="http://schemas.openxmlformats.org/officeDocument/2006/relationships" r:embed="rId1"/>
          <a:stretch>
            <a:fillRect/>
          </a:stretch>
        </a:blipFill>
      </dgm:spPr>
    </dgm:pt>
    <dgm:pt modelId="{E28E5ADA-0BCB-4EAD-85C5-CEFB1C91BA4F}" type="pres">
      <dgm:prSet presAssocID="{1F6ADFEE-0E79-4FF4-9A86-1E1ABE92ABBC}" presName="txShp" presStyleLbl="node1" presStyleIdx="0" presStyleCnt="2" custScaleX="126532">
        <dgm:presLayoutVars>
          <dgm:bulletEnabled val="1"/>
        </dgm:presLayoutVars>
      </dgm:prSet>
      <dgm:spPr/>
      <dgm:t>
        <a:bodyPr/>
        <a:lstStyle/>
        <a:p>
          <a:endParaRPr lang="es-CO"/>
        </a:p>
      </dgm:t>
    </dgm:pt>
    <dgm:pt modelId="{BE4442DD-5D23-47E4-A702-CE2FE07AE275}" type="pres">
      <dgm:prSet presAssocID="{57304E3C-03D0-4F32-A5E2-8538955C29E7}" presName="spacing" presStyleCnt="0"/>
      <dgm:spPr/>
    </dgm:pt>
    <dgm:pt modelId="{CA97172F-AE96-45F4-9B58-DEA1EDD7D139}" type="pres">
      <dgm:prSet presAssocID="{3D5E06D4-4ED1-4A50-8829-F53E1C670433}" presName="composite" presStyleCnt="0"/>
      <dgm:spPr/>
    </dgm:pt>
    <dgm:pt modelId="{FE76FD41-E925-4159-9CAB-3E3A0F7B807B}" type="pres">
      <dgm:prSet presAssocID="{3D5E06D4-4ED1-4A50-8829-F53E1C670433}" presName="imgShp" presStyleLbl="fgImgPlace1" presStyleIdx="1" presStyleCnt="2" custLinFactNeighborX="-31070" custLinFactNeighborY="-908"/>
      <dgm:spPr>
        <a:blipFill rotWithShape="1">
          <a:blip xmlns:r="http://schemas.openxmlformats.org/officeDocument/2006/relationships" r:embed="rId2"/>
          <a:stretch>
            <a:fillRect/>
          </a:stretch>
        </a:blipFill>
      </dgm:spPr>
    </dgm:pt>
    <dgm:pt modelId="{5855A883-EB7C-4857-82CE-5344C0E01109}" type="pres">
      <dgm:prSet presAssocID="{3D5E06D4-4ED1-4A50-8829-F53E1C670433}" presName="txShp" presStyleLbl="node1" presStyleIdx="1" presStyleCnt="2" custScaleX="126532">
        <dgm:presLayoutVars>
          <dgm:bulletEnabled val="1"/>
        </dgm:presLayoutVars>
      </dgm:prSet>
      <dgm:spPr/>
      <dgm:t>
        <a:bodyPr/>
        <a:lstStyle/>
        <a:p>
          <a:endParaRPr lang="es-CO"/>
        </a:p>
      </dgm:t>
    </dgm:pt>
  </dgm:ptLst>
  <dgm:cxnLst>
    <dgm:cxn modelId="{EA767D82-C4AE-4A55-AFD1-34BE79D75656}" type="presOf" srcId="{3D5E06D4-4ED1-4A50-8829-F53E1C670433}" destId="{5855A883-EB7C-4857-82CE-5344C0E01109}" srcOrd="0" destOrd="0" presId="urn:microsoft.com/office/officeart/2005/8/layout/vList3"/>
    <dgm:cxn modelId="{BBD6C79A-74F5-4093-A96E-346ABD028892}" srcId="{2DA1C735-C498-4DE7-8B0D-2D3B7BCC46EC}" destId="{3D5E06D4-4ED1-4A50-8829-F53E1C670433}" srcOrd="1" destOrd="0" parTransId="{45074366-B625-49E8-83CB-46B5DA544561}" sibTransId="{5A344BBD-C068-4393-9795-0FD8D6C1119C}"/>
    <dgm:cxn modelId="{37D60B73-78E6-4C0B-B739-1ED136C14383}" type="presOf" srcId="{1F6ADFEE-0E79-4FF4-9A86-1E1ABE92ABBC}" destId="{E28E5ADA-0BCB-4EAD-85C5-CEFB1C91BA4F}" srcOrd="0" destOrd="0" presId="urn:microsoft.com/office/officeart/2005/8/layout/vList3"/>
    <dgm:cxn modelId="{9D18FA6F-C40B-456E-B408-F97942BB2E6C}" type="presOf" srcId="{2DA1C735-C498-4DE7-8B0D-2D3B7BCC46EC}" destId="{5C8712F0-6A5A-41CB-AE56-A5055F75D9AE}" srcOrd="0" destOrd="0" presId="urn:microsoft.com/office/officeart/2005/8/layout/vList3"/>
    <dgm:cxn modelId="{FC28A4AC-0CDF-4D14-86BA-ADF1652F237A}" srcId="{2DA1C735-C498-4DE7-8B0D-2D3B7BCC46EC}" destId="{1F6ADFEE-0E79-4FF4-9A86-1E1ABE92ABBC}" srcOrd="0" destOrd="0" parTransId="{71B7EE06-35F5-49F3-8016-2527D26FBF12}" sibTransId="{57304E3C-03D0-4F32-A5E2-8538955C29E7}"/>
    <dgm:cxn modelId="{888D2423-D608-47F6-815C-EFC3A7963378}" type="presParOf" srcId="{5C8712F0-6A5A-41CB-AE56-A5055F75D9AE}" destId="{2DFA7237-C7F7-42A3-B767-C04F1FB49395}" srcOrd="0" destOrd="0" presId="urn:microsoft.com/office/officeart/2005/8/layout/vList3"/>
    <dgm:cxn modelId="{BE17E03F-90CA-40C0-B3D4-2E0D3F16016E}" type="presParOf" srcId="{2DFA7237-C7F7-42A3-B767-C04F1FB49395}" destId="{3DC9329E-5A7A-4985-A1A9-7143BA9BCF21}" srcOrd="0" destOrd="0" presId="urn:microsoft.com/office/officeart/2005/8/layout/vList3"/>
    <dgm:cxn modelId="{C84B9BB9-7EC2-4240-89BA-187055091173}" type="presParOf" srcId="{2DFA7237-C7F7-42A3-B767-C04F1FB49395}" destId="{E28E5ADA-0BCB-4EAD-85C5-CEFB1C91BA4F}" srcOrd="1" destOrd="0" presId="urn:microsoft.com/office/officeart/2005/8/layout/vList3"/>
    <dgm:cxn modelId="{705427F1-9A1A-4128-BAD5-39AD22BF5F5D}" type="presParOf" srcId="{5C8712F0-6A5A-41CB-AE56-A5055F75D9AE}" destId="{BE4442DD-5D23-47E4-A702-CE2FE07AE275}" srcOrd="1" destOrd="0" presId="urn:microsoft.com/office/officeart/2005/8/layout/vList3"/>
    <dgm:cxn modelId="{C650ED36-47A8-4147-82C1-22BD19CBF887}" type="presParOf" srcId="{5C8712F0-6A5A-41CB-AE56-A5055F75D9AE}" destId="{CA97172F-AE96-45F4-9B58-DEA1EDD7D139}" srcOrd="2" destOrd="0" presId="urn:microsoft.com/office/officeart/2005/8/layout/vList3"/>
    <dgm:cxn modelId="{AD9868E1-E29A-45B7-86B2-E8EF67BF402A}" type="presParOf" srcId="{CA97172F-AE96-45F4-9B58-DEA1EDD7D139}" destId="{FE76FD41-E925-4159-9CAB-3E3A0F7B807B}" srcOrd="0" destOrd="0" presId="urn:microsoft.com/office/officeart/2005/8/layout/vList3"/>
    <dgm:cxn modelId="{1BF0DC5E-29FD-4612-92FA-B7B05B5229E2}" type="presParOf" srcId="{CA97172F-AE96-45F4-9B58-DEA1EDD7D139}" destId="{5855A883-EB7C-4857-82CE-5344C0E0110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E011C64-38C8-47A4-9155-41FB1B5E27B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77451D4B-6E96-414B-9361-01B6515CBF12}">
      <dgm:prSet custT="1"/>
      <dgm:spPr/>
      <dgm:t>
        <a:bodyPr/>
        <a:lstStyle/>
        <a:p>
          <a:pPr rtl="0"/>
          <a:r>
            <a:rPr lang="es-CO" sz="2000" b="1" dirty="0" smtClean="0"/>
            <a:t>A fin de estar listos para la traslación, los hijos de Dios deben conocerse a sí mismos. Deben tener una comprensión de su propia estructura física, para que junto con el salmista puedan exclamar.- "Te alabaré; porque formidables, maravillosas son tus obras" </a:t>
          </a:r>
          <a:r>
            <a:rPr lang="es-CO" sz="2000" b="1" u="sng" dirty="0" smtClean="0"/>
            <a:t>(Sal. 139:14)   </a:t>
          </a:r>
          <a:endParaRPr lang="es-CO" sz="2000" b="1" u="sng" dirty="0"/>
        </a:p>
      </dgm:t>
    </dgm:pt>
    <dgm:pt modelId="{81BE67F7-5CB6-467B-AE03-2835DB7D8928}" type="parTrans" cxnId="{D33043C8-2531-4529-89DF-3F2D40BCC958}">
      <dgm:prSet/>
      <dgm:spPr/>
      <dgm:t>
        <a:bodyPr/>
        <a:lstStyle/>
        <a:p>
          <a:endParaRPr lang="es-CO"/>
        </a:p>
      </dgm:t>
    </dgm:pt>
    <dgm:pt modelId="{8E5F6643-4587-449F-9C12-C723B8272D50}" type="sibTrans" cxnId="{D33043C8-2531-4529-89DF-3F2D40BCC958}">
      <dgm:prSet/>
      <dgm:spPr/>
      <dgm:t>
        <a:bodyPr/>
        <a:lstStyle/>
        <a:p>
          <a:endParaRPr lang="es-CO"/>
        </a:p>
      </dgm:t>
    </dgm:pt>
    <dgm:pt modelId="{51A5F158-1B88-4093-B745-108E760AF885}">
      <dgm:prSet custT="1"/>
      <dgm:spPr>
        <a:solidFill>
          <a:srgbClr val="FF0000"/>
        </a:solidFill>
      </dgm:spPr>
      <dgm:t>
        <a:bodyPr/>
        <a:lstStyle/>
        <a:p>
          <a:pPr rtl="0"/>
          <a:r>
            <a:rPr lang="es-CO" sz="2400" b="1" dirty="0" smtClean="0"/>
            <a:t>Siempre deben tener el apetito en sujeción a los órganos morales e intelectuales. El cuerpo debe ser siervo de la mente, y no la mente del cuerpo.  </a:t>
          </a:r>
          <a:r>
            <a:rPr lang="es-CO" sz="2400" b="1" u="sng" dirty="0" smtClean="0"/>
            <a:t>Consejos Sobre El Régimen Alimenticio Pág. 36, 37 </a:t>
          </a:r>
          <a:endParaRPr lang="es-CO" sz="2400" b="1" u="sng" dirty="0"/>
        </a:p>
      </dgm:t>
    </dgm:pt>
    <dgm:pt modelId="{4C58E8E1-1BDE-4C5D-A13D-AFB52D8BAFBA}" type="parTrans" cxnId="{C3FEF3B7-A693-41D4-AFCF-B4086130025A}">
      <dgm:prSet/>
      <dgm:spPr/>
      <dgm:t>
        <a:bodyPr/>
        <a:lstStyle/>
        <a:p>
          <a:endParaRPr lang="es-CO"/>
        </a:p>
      </dgm:t>
    </dgm:pt>
    <dgm:pt modelId="{9731A9B5-F1D7-4C2F-98B1-6C01E0984334}" type="sibTrans" cxnId="{C3FEF3B7-A693-41D4-AFCF-B4086130025A}">
      <dgm:prSet/>
      <dgm:spPr/>
      <dgm:t>
        <a:bodyPr/>
        <a:lstStyle/>
        <a:p>
          <a:endParaRPr lang="es-CO"/>
        </a:p>
      </dgm:t>
    </dgm:pt>
    <dgm:pt modelId="{6A916430-BB50-4084-A0BE-A8814BDE8E68}">
      <dgm:prSet custT="1"/>
      <dgm:spPr/>
      <dgm:t>
        <a:bodyPr/>
        <a:lstStyle/>
        <a:p>
          <a:pPr rtl="0"/>
          <a:r>
            <a:rPr lang="es-CO" sz="2000" b="1" u="sng" dirty="0" smtClean="0"/>
            <a:t>Vi que muchos ignoran lo que deben ser a fin de vivir a la vista del Señor durante el tiempo de angustia, cuando no haya sumo sacerdote en el santuario. Los que reciban el sello del Dios vivo y sean protegidos en el tiempo de angustia deben reflejar plenamente la imagen de Jesús</a:t>
          </a:r>
          <a:r>
            <a:rPr lang="es-CO" sz="2000" b="1" dirty="0" smtClean="0"/>
            <a:t>. </a:t>
          </a:r>
          <a:endParaRPr lang="es-CO" sz="2000" b="1" dirty="0"/>
        </a:p>
      </dgm:t>
    </dgm:pt>
    <dgm:pt modelId="{F823F334-DF79-49F7-9386-27C429E6D307}" type="parTrans" cxnId="{FF0FA227-6EDE-43A7-9615-B1E8D738AF84}">
      <dgm:prSet/>
      <dgm:spPr/>
      <dgm:t>
        <a:bodyPr/>
        <a:lstStyle/>
        <a:p>
          <a:endParaRPr lang="es-CO"/>
        </a:p>
      </dgm:t>
    </dgm:pt>
    <dgm:pt modelId="{26F87149-F0F3-4F36-A088-E49BB7EA31E7}" type="sibTrans" cxnId="{FF0FA227-6EDE-43A7-9615-B1E8D738AF84}">
      <dgm:prSet/>
      <dgm:spPr/>
      <dgm:t>
        <a:bodyPr/>
        <a:lstStyle/>
        <a:p>
          <a:endParaRPr lang="es-CO"/>
        </a:p>
      </dgm:t>
    </dgm:pt>
    <dgm:pt modelId="{DD2C454A-4D8F-47E5-BE9A-8F8A45E99DD6}" type="pres">
      <dgm:prSet presAssocID="{2E011C64-38C8-47A4-9155-41FB1B5E27B5}" presName="linearFlow" presStyleCnt="0">
        <dgm:presLayoutVars>
          <dgm:dir/>
          <dgm:resizeHandles val="exact"/>
        </dgm:presLayoutVars>
      </dgm:prSet>
      <dgm:spPr/>
      <dgm:t>
        <a:bodyPr/>
        <a:lstStyle/>
        <a:p>
          <a:endParaRPr lang="es-CO"/>
        </a:p>
      </dgm:t>
    </dgm:pt>
    <dgm:pt modelId="{8D6E97D7-F07D-42E1-AC95-98C000CB6B93}" type="pres">
      <dgm:prSet presAssocID="{77451D4B-6E96-414B-9361-01B6515CBF12}" presName="composite" presStyleCnt="0"/>
      <dgm:spPr/>
    </dgm:pt>
    <dgm:pt modelId="{2038A0E8-0A6D-488C-9AF1-63C899B608CD}" type="pres">
      <dgm:prSet presAssocID="{77451D4B-6E96-414B-9361-01B6515CBF12}" presName="imgShp" presStyleLbl="fgImgPlace1" presStyleIdx="0" presStyleCnt="3" custScaleX="92537" custLinFactNeighborX="-29524" custLinFactNeighborY="-129"/>
      <dgm:spPr>
        <a:blipFill rotWithShape="1">
          <a:blip xmlns:r="http://schemas.openxmlformats.org/officeDocument/2006/relationships" r:embed="rId1"/>
          <a:stretch>
            <a:fillRect/>
          </a:stretch>
        </a:blipFill>
      </dgm:spPr>
    </dgm:pt>
    <dgm:pt modelId="{2BB0AA8E-0334-470B-8970-6A300767096B}" type="pres">
      <dgm:prSet presAssocID="{77451D4B-6E96-414B-9361-01B6515CBF12}" presName="txShp" presStyleLbl="node1" presStyleIdx="0" presStyleCnt="3" custScaleX="134280">
        <dgm:presLayoutVars>
          <dgm:bulletEnabled val="1"/>
        </dgm:presLayoutVars>
      </dgm:prSet>
      <dgm:spPr/>
      <dgm:t>
        <a:bodyPr/>
        <a:lstStyle/>
        <a:p>
          <a:endParaRPr lang="es-CO"/>
        </a:p>
      </dgm:t>
    </dgm:pt>
    <dgm:pt modelId="{1F6B0F29-AE64-4BA1-B899-F02941662318}" type="pres">
      <dgm:prSet presAssocID="{8E5F6643-4587-449F-9C12-C723B8272D50}" presName="spacing" presStyleCnt="0"/>
      <dgm:spPr/>
    </dgm:pt>
    <dgm:pt modelId="{A0A576CF-2AE1-4B7A-BDC2-82319BDFC172}" type="pres">
      <dgm:prSet presAssocID="{51A5F158-1B88-4093-B745-108E760AF885}" presName="composite" presStyleCnt="0"/>
      <dgm:spPr/>
    </dgm:pt>
    <dgm:pt modelId="{79BADBEC-9B1C-48A4-A750-AAE4A0A9CE98}" type="pres">
      <dgm:prSet presAssocID="{51A5F158-1B88-4093-B745-108E760AF885}" presName="imgShp" presStyleLbl="fgImgPlace1" presStyleIdx="1" presStyleCnt="3" custScaleX="92537" custLinFactNeighborX="-29524" custLinFactNeighborY="-227"/>
      <dgm:spPr>
        <a:blipFill rotWithShape="1">
          <a:blip xmlns:r="http://schemas.openxmlformats.org/officeDocument/2006/relationships" r:embed="rId2"/>
          <a:stretch>
            <a:fillRect/>
          </a:stretch>
        </a:blipFill>
      </dgm:spPr>
    </dgm:pt>
    <dgm:pt modelId="{57D5AAC7-F0F2-4E5D-98F3-3F48BFEA6026}" type="pres">
      <dgm:prSet presAssocID="{51A5F158-1B88-4093-B745-108E760AF885}" presName="txShp" presStyleLbl="node1" presStyleIdx="1" presStyleCnt="3" custScaleX="134280">
        <dgm:presLayoutVars>
          <dgm:bulletEnabled val="1"/>
        </dgm:presLayoutVars>
      </dgm:prSet>
      <dgm:spPr/>
      <dgm:t>
        <a:bodyPr/>
        <a:lstStyle/>
        <a:p>
          <a:endParaRPr lang="es-CO"/>
        </a:p>
      </dgm:t>
    </dgm:pt>
    <dgm:pt modelId="{2701FCF1-9E80-475F-B7E7-0DB0E0289167}" type="pres">
      <dgm:prSet presAssocID="{9731A9B5-F1D7-4C2F-98B1-6C01E0984334}" presName="spacing" presStyleCnt="0"/>
      <dgm:spPr/>
    </dgm:pt>
    <dgm:pt modelId="{2E6E5DAB-A7A4-42CB-B2E6-BA83D0DF2CB6}" type="pres">
      <dgm:prSet presAssocID="{6A916430-BB50-4084-A0BE-A8814BDE8E68}" presName="composite" presStyleCnt="0"/>
      <dgm:spPr/>
    </dgm:pt>
    <dgm:pt modelId="{5732956F-07A1-453E-860D-84F2DB65C5DE}" type="pres">
      <dgm:prSet presAssocID="{6A916430-BB50-4084-A0BE-A8814BDE8E68}" presName="imgShp" presStyleLbl="fgImgPlace1" presStyleIdx="2" presStyleCnt="3" custScaleX="93740" custLinFactNeighborX="-42081" custLinFactNeighborY="-325"/>
      <dgm:spPr>
        <a:blipFill rotWithShape="1">
          <a:blip xmlns:r="http://schemas.openxmlformats.org/officeDocument/2006/relationships" r:embed="rId3"/>
          <a:stretch>
            <a:fillRect/>
          </a:stretch>
        </a:blipFill>
      </dgm:spPr>
    </dgm:pt>
    <dgm:pt modelId="{1E59573C-60F9-45A8-B4A7-2C9DEB025F9F}" type="pres">
      <dgm:prSet presAssocID="{6A916430-BB50-4084-A0BE-A8814BDE8E68}" presName="txShp" presStyleLbl="node1" presStyleIdx="2" presStyleCnt="3" custScaleX="134280">
        <dgm:presLayoutVars>
          <dgm:bulletEnabled val="1"/>
        </dgm:presLayoutVars>
      </dgm:prSet>
      <dgm:spPr/>
      <dgm:t>
        <a:bodyPr/>
        <a:lstStyle/>
        <a:p>
          <a:endParaRPr lang="es-CO"/>
        </a:p>
      </dgm:t>
    </dgm:pt>
  </dgm:ptLst>
  <dgm:cxnLst>
    <dgm:cxn modelId="{108F2DD9-8B69-4A34-887C-FC32687F05BC}" type="presOf" srcId="{51A5F158-1B88-4093-B745-108E760AF885}" destId="{57D5AAC7-F0F2-4E5D-98F3-3F48BFEA6026}" srcOrd="0" destOrd="0" presId="urn:microsoft.com/office/officeart/2005/8/layout/vList3"/>
    <dgm:cxn modelId="{FF0FA227-6EDE-43A7-9615-B1E8D738AF84}" srcId="{2E011C64-38C8-47A4-9155-41FB1B5E27B5}" destId="{6A916430-BB50-4084-A0BE-A8814BDE8E68}" srcOrd="2" destOrd="0" parTransId="{F823F334-DF79-49F7-9386-27C429E6D307}" sibTransId="{26F87149-F0F3-4F36-A088-E49BB7EA31E7}"/>
    <dgm:cxn modelId="{D33043C8-2531-4529-89DF-3F2D40BCC958}" srcId="{2E011C64-38C8-47A4-9155-41FB1B5E27B5}" destId="{77451D4B-6E96-414B-9361-01B6515CBF12}" srcOrd="0" destOrd="0" parTransId="{81BE67F7-5CB6-467B-AE03-2835DB7D8928}" sibTransId="{8E5F6643-4587-449F-9C12-C723B8272D50}"/>
    <dgm:cxn modelId="{61AFDDE7-F43F-4396-B1E3-66C97C6FA3D0}" type="presOf" srcId="{6A916430-BB50-4084-A0BE-A8814BDE8E68}" destId="{1E59573C-60F9-45A8-B4A7-2C9DEB025F9F}" srcOrd="0" destOrd="0" presId="urn:microsoft.com/office/officeart/2005/8/layout/vList3"/>
    <dgm:cxn modelId="{7F1135BF-BB1B-45CF-8F75-C88C5A37A3A8}" type="presOf" srcId="{77451D4B-6E96-414B-9361-01B6515CBF12}" destId="{2BB0AA8E-0334-470B-8970-6A300767096B}" srcOrd="0" destOrd="0" presId="urn:microsoft.com/office/officeart/2005/8/layout/vList3"/>
    <dgm:cxn modelId="{76EA5DE2-9C40-4B36-B360-3E3BEED7C8B8}" type="presOf" srcId="{2E011C64-38C8-47A4-9155-41FB1B5E27B5}" destId="{DD2C454A-4D8F-47E5-BE9A-8F8A45E99DD6}" srcOrd="0" destOrd="0" presId="urn:microsoft.com/office/officeart/2005/8/layout/vList3"/>
    <dgm:cxn modelId="{C3FEF3B7-A693-41D4-AFCF-B4086130025A}" srcId="{2E011C64-38C8-47A4-9155-41FB1B5E27B5}" destId="{51A5F158-1B88-4093-B745-108E760AF885}" srcOrd="1" destOrd="0" parTransId="{4C58E8E1-1BDE-4C5D-A13D-AFB52D8BAFBA}" sibTransId="{9731A9B5-F1D7-4C2F-98B1-6C01E0984334}"/>
    <dgm:cxn modelId="{B095C830-2484-4878-8280-CAEAD81E76B3}" type="presParOf" srcId="{DD2C454A-4D8F-47E5-BE9A-8F8A45E99DD6}" destId="{8D6E97D7-F07D-42E1-AC95-98C000CB6B93}" srcOrd="0" destOrd="0" presId="urn:microsoft.com/office/officeart/2005/8/layout/vList3"/>
    <dgm:cxn modelId="{474DB1C8-24AB-4268-B1F2-BA2543509F56}" type="presParOf" srcId="{8D6E97D7-F07D-42E1-AC95-98C000CB6B93}" destId="{2038A0E8-0A6D-488C-9AF1-63C899B608CD}" srcOrd="0" destOrd="0" presId="urn:microsoft.com/office/officeart/2005/8/layout/vList3"/>
    <dgm:cxn modelId="{2FDE2D7C-3516-4BDA-B144-FC522670E1F7}" type="presParOf" srcId="{8D6E97D7-F07D-42E1-AC95-98C000CB6B93}" destId="{2BB0AA8E-0334-470B-8970-6A300767096B}" srcOrd="1" destOrd="0" presId="urn:microsoft.com/office/officeart/2005/8/layout/vList3"/>
    <dgm:cxn modelId="{CA2A958E-F798-4C73-B1B7-C0294A63271D}" type="presParOf" srcId="{DD2C454A-4D8F-47E5-BE9A-8F8A45E99DD6}" destId="{1F6B0F29-AE64-4BA1-B899-F02941662318}" srcOrd="1" destOrd="0" presId="urn:microsoft.com/office/officeart/2005/8/layout/vList3"/>
    <dgm:cxn modelId="{F38A1771-B75F-4798-8C63-AE8CD15BAC69}" type="presParOf" srcId="{DD2C454A-4D8F-47E5-BE9A-8F8A45E99DD6}" destId="{A0A576CF-2AE1-4B7A-BDC2-82319BDFC172}" srcOrd="2" destOrd="0" presId="urn:microsoft.com/office/officeart/2005/8/layout/vList3"/>
    <dgm:cxn modelId="{92E2174F-08CF-4979-A333-C9AC674E5C63}" type="presParOf" srcId="{A0A576CF-2AE1-4B7A-BDC2-82319BDFC172}" destId="{79BADBEC-9B1C-48A4-A750-AAE4A0A9CE98}" srcOrd="0" destOrd="0" presId="urn:microsoft.com/office/officeart/2005/8/layout/vList3"/>
    <dgm:cxn modelId="{546ACB5E-EE1F-4B76-80A9-427049968BD3}" type="presParOf" srcId="{A0A576CF-2AE1-4B7A-BDC2-82319BDFC172}" destId="{57D5AAC7-F0F2-4E5D-98F3-3F48BFEA6026}" srcOrd="1" destOrd="0" presId="urn:microsoft.com/office/officeart/2005/8/layout/vList3"/>
    <dgm:cxn modelId="{9622D62E-7840-4C97-86F2-5DB3DF6B4A20}" type="presParOf" srcId="{DD2C454A-4D8F-47E5-BE9A-8F8A45E99DD6}" destId="{2701FCF1-9E80-475F-B7E7-0DB0E0289167}" srcOrd="3" destOrd="0" presId="urn:microsoft.com/office/officeart/2005/8/layout/vList3"/>
    <dgm:cxn modelId="{C620D032-FD09-48E2-A654-FA42B07A5E16}" type="presParOf" srcId="{DD2C454A-4D8F-47E5-BE9A-8F8A45E99DD6}" destId="{2E6E5DAB-A7A4-42CB-B2E6-BA83D0DF2CB6}" srcOrd="4" destOrd="0" presId="urn:microsoft.com/office/officeart/2005/8/layout/vList3"/>
    <dgm:cxn modelId="{04EFA511-B760-4D83-B913-EDAF071BCBD6}" type="presParOf" srcId="{2E6E5DAB-A7A4-42CB-B2E6-BA83D0DF2CB6}" destId="{5732956F-07A1-453E-860D-84F2DB65C5DE}" srcOrd="0" destOrd="0" presId="urn:microsoft.com/office/officeart/2005/8/layout/vList3"/>
    <dgm:cxn modelId="{A8BFC6CB-0875-4DD2-9F8B-B231F12A2E9F}" type="presParOf" srcId="{2E6E5DAB-A7A4-42CB-B2E6-BA83D0DF2CB6}" destId="{1E59573C-60F9-45A8-B4A7-2C9DEB025F9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ED4D6D5-63B0-42B8-9892-0686E4C0B42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3641690-F89A-4047-93A4-04EFB2F77D4D}">
      <dgm:prSet/>
      <dgm:spPr/>
      <dgm:t>
        <a:bodyPr/>
        <a:lstStyle/>
        <a:p>
          <a:pPr rtl="0"/>
          <a:r>
            <a:rPr lang="es-CO" b="0" dirty="0" smtClean="0"/>
            <a:t>Vi que muchos descuidaban la preparación necesaria, esperando que el tiempo del "refrigerio" y la "lluvia tardía" los preparase para sostenerse en el día del Señor y vivir en su presencia. </a:t>
          </a:r>
        </a:p>
        <a:p>
          <a:pPr rtl="0"/>
          <a:r>
            <a:rPr lang="es-CO" b="1" dirty="0" smtClean="0">
              <a:solidFill>
                <a:srgbClr val="FF0000"/>
              </a:solidFill>
            </a:rPr>
            <a:t>¡Oh! ¡y a cuántos vi sin amparo en el tiempo de angustia! Habían descuidado la preparación necesaria, y por lo tanto no podían recibir el refrigerio indispensable para sobrevivir a la vista de un Dios santo.</a:t>
          </a:r>
          <a:endParaRPr lang="es-CO" b="1" dirty="0">
            <a:solidFill>
              <a:srgbClr val="FF0000"/>
            </a:solidFill>
          </a:endParaRPr>
        </a:p>
      </dgm:t>
    </dgm:pt>
    <dgm:pt modelId="{9A4E937F-FF28-426F-9C4C-555C8ABECC16}" type="parTrans" cxnId="{663DD3E1-6124-4955-9DFC-DDE528945924}">
      <dgm:prSet/>
      <dgm:spPr/>
      <dgm:t>
        <a:bodyPr/>
        <a:lstStyle/>
        <a:p>
          <a:endParaRPr lang="es-CO"/>
        </a:p>
      </dgm:t>
    </dgm:pt>
    <dgm:pt modelId="{A3B0B483-05FD-4238-BC32-DD877DBD1402}" type="sibTrans" cxnId="{663DD3E1-6124-4955-9DFC-DDE528945924}">
      <dgm:prSet/>
      <dgm:spPr/>
      <dgm:t>
        <a:bodyPr/>
        <a:lstStyle/>
        <a:p>
          <a:endParaRPr lang="es-CO"/>
        </a:p>
      </dgm:t>
    </dgm:pt>
    <dgm:pt modelId="{C20A6638-5554-43D0-85DA-0975E6A0CCE7}">
      <dgm:prSet/>
      <dgm:spPr/>
      <dgm:t>
        <a:bodyPr/>
        <a:lstStyle/>
        <a:p>
          <a:pPr rtl="0"/>
          <a:r>
            <a:rPr lang="es-CO" b="1" dirty="0" smtClean="0">
              <a:solidFill>
                <a:srgbClr val="FF0000"/>
              </a:solidFill>
            </a:rPr>
            <a:t>Quienes se nieguen a ser tallados por los profetas y a purificar sus almas obedeciendo a toda la verdad, quienes presuman estar en condición mucho mejor de lo que están en realidad, </a:t>
          </a:r>
          <a:r>
            <a:rPr lang="es-CO" b="1" dirty="0" smtClean="0">
              <a:solidFill>
                <a:schemeClr val="tx1"/>
              </a:solidFill>
            </a:rPr>
            <a:t>llegarán al tiempo en que caigan las plagas y verán que les hubiera sido necesario que los tallasen y escuadrasen para la edificación. </a:t>
          </a:r>
          <a:endParaRPr lang="es-CO" b="1" dirty="0">
            <a:solidFill>
              <a:schemeClr val="tx1"/>
            </a:solidFill>
          </a:endParaRPr>
        </a:p>
      </dgm:t>
    </dgm:pt>
    <dgm:pt modelId="{772F5BF9-3477-425A-BD47-C8E7C9186D76}" type="parTrans" cxnId="{6C4A5F97-4A1B-443F-9398-785EB81EAE9D}">
      <dgm:prSet/>
      <dgm:spPr/>
      <dgm:t>
        <a:bodyPr/>
        <a:lstStyle/>
        <a:p>
          <a:endParaRPr lang="es-CO"/>
        </a:p>
      </dgm:t>
    </dgm:pt>
    <dgm:pt modelId="{E9436B8F-4901-4A6F-BFA6-209ED2376B57}" type="sibTrans" cxnId="{6C4A5F97-4A1B-443F-9398-785EB81EAE9D}">
      <dgm:prSet/>
      <dgm:spPr/>
      <dgm:t>
        <a:bodyPr/>
        <a:lstStyle/>
        <a:p>
          <a:endParaRPr lang="es-CO"/>
        </a:p>
      </dgm:t>
    </dgm:pt>
    <dgm:pt modelId="{951660DB-499F-4676-BE76-047008062A3A}" type="pres">
      <dgm:prSet presAssocID="{1ED4D6D5-63B0-42B8-9892-0686E4C0B424}" presName="Name0" presStyleCnt="0">
        <dgm:presLayoutVars>
          <dgm:chMax val="7"/>
          <dgm:dir/>
          <dgm:animLvl val="lvl"/>
          <dgm:resizeHandles val="exact"/>
        </dgm:presLayoutVars>
      </dgm:prSet>
      <dgm:spPr/>
      <dgm:t>
        <a:bodyPr/>
        <a:lstStyle/>
        <a:p>
          <a:endParaRPr lang="es-CO"/>
        </a:p>
      </dgm:t>
    </dgm:pt>
    <dgm:pt modelId="{9A23CEB9-97A7-4BF1-A319-254BC641815A}" type="pres">
      <dgm:prSet presAssocID="{E3641690-F89A-4047-93A4-04EFB2F77D4D}" presName="circle1" presStyleLbl="node1" presStyleIdx="0" presStyleCnt="1"/>
      <dgm:spPr>
        <a:blipFill rotWithShape="0">
          <a:blip xmlns:r="http://schemas.openxmlformats.org/officeDocument/2006/relationships" r:embed="rId1"/>
          <a:stretch>
            <a:fillRect/>
          </a:stretch>
        </a:blipFill>
      </dgm:spPr>
    </dgm:pt>
    <dgm:pt modelId="{29BF7FCC-CE7A-4DFD-9C05-C57DA88BD635}" type="pres">
      <dgm:prSet presAssocID="{E3641690-F89A-4047-93A4-04EFB2F77D4D}" presName="space" presStyleCnt="0"/>
      <dgm:spPr/>
    </dgm:pt>
    <dgm:pt modelId="{719C5FFA-C74B-4FC7-B949-7DDE68D41D96}" type="pres">
      <dgm:prSet presAssocID="{E3641690-F89A-4047-93A4-04EFB2F77D4D}" presName="rect1" presStyleLbl="alignAcc1" presStyleIdx="0" presStyleCnt="1"/>
      <dgm:spPr/>
      <dgm:t>
        <a:bodyPr/>
        <a:lstStyle/>
        <a:p>
          <a:endParaRPr lang="es-CO"/>
        </a:p>
      </dgm:t>
    </dgm:pt>
    <dgm:pt modelId="{837ED8B1-DC1A-4AAC-89F7-5860F9BE1D31}" type="pres">
      <dgm:prSet presAssocID="{E3641690-F89A-4047-93A4-04EFB2F77D4D}" presName="rect1ParTx" presStyleLbl="alignAcc1" presStyleIdx="0" presStyleCnt="1">
        <dgm:presLayoutVars>
          <dgm:chMax val="1"/>
          <dgm:bulletEnabled val="1"/>
        </dgm:presLayoutVars>
      </dgm:prSet>
      <dgm:spPr/>
      <dgm:t>
        <a:bodyPr/>
        <a:lstStyle/>
        <a:p>
          <a:endParaRPr lang="es-CO"/>
        </a:p>
      </dgm:t>
    </dgm:pt>
    <dgm:pt modelId="{7A4FC211-B90E-4B56-B3DC-39935C528CBC}" type="pres">
      <dgm:prSet presAssocID="{E3641690-F89A-4047-93A4-04EFB2F77D4D}" presName="rect1ChTx" presStyleLbl="alignAcc1" presStyleIdx="0" presStyleCnt="1">
        <dgm:presLayoutVars>
          <dgm:bulletEnabled val="1"/>
        </dgm:presLayoutVars>
      </dgm:prSet>
      <dgm:spPr/>
      <dgm:t>
        <a:bodyPr/>
        <a:lstStyle/>
        <a:p>
          <a:endParaRPr lang="es-CO"/>
        </a:p>
      </dgm:t>
    </dgm:pt>
  </dgm:ptLst>
  <dgm:cxnLst>
    <dgm:cxn modelId="{44E8A0E5-98F4-4FC4-ACC1-40F6471E5383}" type="presOf" srcId="{1ED4D6D5-63B0-42B8-9892-0686E4C0B424}" destId="{951660DB-499F-4676-BE76-047008062A3A}" srcOrd="0" destOrd="0" presId="urn:microsoft.com/office/officeart/2005/8/layout/target3"/>
    <dgm:cxn modelId="{808570F4-EEC9-4345-94C9-7776F84DF00F}" type="presOf" srcId="{C20A6638-5554-43D0-85DA-0975E6A0CCE7}" destId="{7A4FC211-B90E-4B56-B3DC-39935C528CBC}" srcOrd="0" destOrd="0" presId="urn:microsoft.com/office/officeart/2005/8/layout/target3"/>
    <dgm:cxn modelId="{6C4A5F97-4A1B-443F-9398-785EB81EAE9D}" srcId="{E3641690-F89A-4047-93A4-04EFB2F77D4D}" destId="{C20A6638-5554-43D0-85DA-0975E6A0CCE7}" srcOrd="0" destOrd="0" parTransId="{772F5BF9-3477-425A-BD47-C8E7C9186D76}" sibTransId="{E9436B8F-4901-4A6F-BFA6-209ED2376B57}"/>
    <dgm:cxn modelId="{6134F99E-F11F-4BC4-8CEA-A27F74DC2B94}" type="presOf" srcId="{E3641690-F89A-4047-93A4-04EFB2F77D4D}" destId="{837ED8B1-DC1A-4AAC-89F7-5860F9BE1D31}" srcOrd="1" destOrd="0" presId="urn:microsoft.com/office/officeart/2005/8/layout/target3"/>
    <dgm:cxn modelId="{663DD3E1-6124-4955-9DFC-DDE528945924}" srcId="{1ED4D6D5-63B0-42B8-9892-0686E4C0B424}" destId="{E3641690-F89A-4047-93A4-04EFB2F77D4D}" srcOrd="0" destOrd="0" parTransId="{9A4E937F-FF28-426F-9C4C-555C8ABECC16}" sibTransId="{A3B0B483-05FD-4238-BC32-DD877DBD1402}"/>
    <dgm:cxn modelId="{147F086A-9B6A-4AF9-9C24-F485BE7211B9}" type="presOf" srcId="{E3641690-F89A-4047-93A4-04EFB2F77D4D}" destId="{719C5FFA-C74B-4FC7-B949-7DDE68D41D96}" srcOrd="0" destOrd="0" presId="urn:microsoft.com/office/officeart/2005/8/layout/target3"/>
    <dgm:cxn modelId="{51606E00-687C-4755-A604-012E275944DA}" type="presParOf" srcId="{951660DB-499F-4676-BE76-047008062A3A}" destId="{9A23CEB9-97A7-4BF1-A319-254BC641815A}" srcOrd="0" destOrd="0" presId="urn:microsoft.com/office/officeart/2005/8/layout/target3"/>
    <dgm:cxn modelId="{88FEC32E-37B2-4676-869E-4ACD4A97BF7E}" type="presParOf" srcId="{951660DB-499F-4676-BE76-047008062A3A}" destId="{29BF7FCC-CE7A-4DFD-9C05-C57DA88BD635}" srcOrd="1" destOrd="0" presId="urn:microsoft.com/office/officeart/2005/8/layout/target3"/>
    <dgm:cxn modelId="{B3DC70F7-AB24-4B43-88B9-E65C597B86EC}" type="presParOf" srcId="{951660DB-499F-4676-BE76-047008062A3A}" destId="{719C5FFA-C74B-4FC7-B949-7DDE68D41D96}" srcOrd="2" destOrd="0" presId="urn:microsoft.com/office/officeart/2005/8/layout/target3"/>
    <dgm:cxn modelId="{A9F3C482-C6D4-43F0-83FD-1F945B711FC7}" type="presParOf" srcId="{951660DB-499F-4676-BE76-047008062A3A}" destId="{837ED8B1-DC1A-4AAC-89F7-5860F9BE1D31}" srcOrd="3" destOrd="0" presId="urn:microsoft.com/office/officeart/2005/8/layout/target3"/>
    <dgm:cxn modelId="{C47CDEED-D09E-4913-A35D-DB2999F296F6}" type="presParOf" srcId="{951660DB-499F-4676-BE76-047008062A3A}" destId="{7A4FC211-B90E-4B56-B3DC-39935C528CBC}"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5E71AD9-44DA-4FC2-99CF-D537EFB45F8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663FF0A-BCB8-4CF0-927A-45F650200292}">
      <dgm:prSet/>
      <dgm:spPr/>
      <dgm:t>
        <a:bodyPr/>
        <a:lstStyle/>
        <a:p>
          <a:pPr rtl="0"/>
          <a:r>
            <a:rPr lang="es-CO" b="0" dirty="0" smtClean="0">
              <a:solidFill>
                <a:srgbClr val="FF0000"/>
              </a:solidFill>
            </a:rPr>
            <a:t>Pero ya no habrá tiempo para ello ni tampoco Mediador que abogue por ellos ante el Padre. Antes de ese tiempo se promulgó la solemne declaración</a:t>
          </a:r>
          <a:r>
            <a:rPr lang="es-CO" dirty="0" smtClean="0"/>
            <a:t>: </a:t>
          </a:r>
        </a:p>
        <a:p>
          <a:pPr rtl="0"/>
          <a:r>
            <a:rPr lang="es-CO" dirty="0" smtClean="0"/>
            <a:t>"El que es injusto, sea injusto todavía; y el que es inmundo, sea inmundo todavía; y el que es justo, practique la justicia todavía; y el que es santo, santifíquese todavía."   </a:t>
          </a:r>
          <a:endParaRPr lang="es-CO" dirty="0"/>
        </a:p>
      </dgm:t>
    </dgm:pt>
    <dgm:pt modelId="{654E3BEF-FDEF-43D9-B02D-C1246B8F08E1}" type="parTrans" cxnId="{68BD90CB-7445-4AFC-88F9-FB7076B45D02}">
      <dgm:prSet/>
      <dgm:spPr/>
      <dgm:t>
        <a:bodyPr/>
        <a:lstStyle/>
        <a:p>
          <a:endParaRPr lang="es-CO"/>
        </a:p>
      </dgm:t>
    </dgm:pt>
    <dgm:pt modelId="{C3E42FCF-91C9-440F-8316-C35627274CB8}" type="sibTrans" cxnId="{68BD90CB-7445-4AFC-88F9-FB7076B45D02}">
      <dgm:prSet/>
      <dgm:spPr/>
      <dgm:t>
        <a:bodyPr/>
        <a:lstStyle/>
        <a:p>
          <a:endParaRPr lang="es-CO"/>
        </a:p>
      </dgm:t>
    </dgm:pt>
    <dgm:pt modelId="{87C02B0F-BB36-482A-9881-7038F82C1F19}">
      <dgm:prSet/>
      <dgm:spPr/>
      <dgm:t>
        <a:bodyPr/>
        <a:lstStyle/>
        <a:p>
          <a:pPr rtl="0"/>
          <a:r>
            <a:rPr lang="es-CO" dirty="0" smtClean="0"/>
            <a:t>Vi que nadie podrá participar del "refrigerio" a menos que haya vencido todas las tentaciones y triunfado del orgullo, el egoísmo, el amor al mundo y toda palabra y obra malas. </a:t>
          </a:r>
          <a:endParaRPr lang="es-CO" dirty="0"/>
        </a:p>
      </dgm:t>
    </dgm:pt>
    <dgm:pt modelId="{4299D6C4-C5EA-4650-908E-C63FE17C5CA1}" type="parTrans" cxnId="{6C73940F-D9CB-46DC-A906-1597B9D6B99A}">
      <dgm:prSet/>
      <dgm:spPr/>
      <dgm:t>
        <a:bodyPr/>
        <a:lstStyle/>
        <a:p>
          <a:endParaRPr lang="es-CO"/>
        </a:p>
      </dgm:t>
    </dgm:pt>
    <dgm:pt modelId="{D2074DD8-68F7-455D-8FEF-1023180B543A}" type="sibTrans" cxnId="{6C73940F-D9CB-46DC-A906-1597B9D6B99A}">
      <dgm:prSet/>
      <dgm:spPr/>
      <dgm:t>
        <a:bodyPr/>
        <a:lstStyle/>
        <a:p>
          <a:endParaRPr lang="es-CO"/>
        </a:p>
      </dgm:t>
    </dgm:pt>
    <dgm:pt modelId="{5D46E771-3B3F-4497-8B92-E0E4B27DD93A}">
      <dgm:prSet/>
      <dgm:spPr/>
      <dgm:t>
        <a:bodyPr/>
        <a:lstStyle/>
        <a:p>
          <a:pPr rtl="0"/>
          <a:r>
            <a:rPr lang="es-CO" b="1" dirty="0" smtClean="0">
              <a:solidFill>
                <a:srgbClr val="FF0000"/>
              </a:solidFill>
            </a:rPr>
            <a:t>Por lo tanto, debemos acercarnos más y más al Señor y buscar anhelosamente la preparación necesaria que nos habilite para permanecer firmes en la batalla, en el día del Señor.</a:t>
          </a:r>
          <a:endParaRPr lang="es-CO" b="1" dirty="0">
            <a:solidFill>
              <a:srgbClr val="FF0000"/>
            </a:solidFill>
          </a:endParaRPr>
        </a:p>
      </dgm:t>
    </dgm:pt>
    <dgm:pt modelId="{2E4267AC-3BB9-45E6-B747-50B0CF6C7D9E}" type="parTrans" cxnId="{D6C2F842-D6B5-4009-AA7B-86FE50FAABEA}">
      <dgm:prSet/>
      <dgm:spPr/>
      <dgm:t>
        <a:bodyPr/>
        <a:lstStyle/>
        <a:p>
          <a:endParaRPr lang="es-CO"/>
        </a:p>
      </dgm:t>
    </dgm:pt>
    <dgm:pt modelId="{6D03A377-38F0-4F9A-866D-758B60BA6A46}" type="sibTrans" cxnId="{D6C2F842-D6B5-4009-AA7B-86FE50FAABEA}">
      <dgm:prSet/>
      <dgm:spPr/>
      <dgm:t>
        <a:bodyPr/>
        <a:lstStyle/>
        <a:p>
          <a:endParaRPr lang="es-CO"/>
        </a:p>
      </dgm:t>
    </dgm:pt>
    <dgm:pt modelId="{415AB8BD-590F-4635-8565-B5ACD2CAC37A}">
      <dgm:prSet/>
      <dgm:spPr/>
      <dgm:t>
        <a:bodyPr/>
        <a:lstStyle/>
        <a:p>
          <a:pPr rtl="0"/>
          <a:r>
            <a:rPr lang="es-CO" dirty="0" smtClean="0"/>
            <a:t> Recuerden todos que Dios es santo y que únicamente seres santos podrán morar alguna vez en su presencia. </a:t>
          </a:r>
          <a:r>
            <a:rPr lang="es-CO" b="1" u="sng" dirty="0" smtClean="0"/>
            <a:t>Primeros Escritos Págs. 70, 71 </a:t>
          </a:r>
          <a:endParaRPr lang="es-CO" b="1" u="sng" dirty="0"/>
        </a:p>
      </dgm:t>
    </dgm:pt>
    <dgm:pt modelId="{8533BC86-4EED-45A4-B477-51C061F725C3}" type="parTrans" cxnId="{2A0529D6-8BB0-491F-8111-94385F6DB5D8}">
      <dgm:prSet/>
      <dgm:spPr/>
      <dgm:t>
        <a:bodyPr/>
        <a:lstStyle/>
        <a:p>
          <a:endParaRPr lang="es-CO"/>
        </a:p>
      </dgm:t>
    </dgm:pt>
    <dgm:pt modelId="{A2C710A7-3E66-404F-A448-EBE999811E07}" type="sibTrans" cxnId="{2A0529D6-8BB0-491F-8111-94385F6DB5D8}">
      <dgm:prSet/>
      <dgm:spPr/>
      <dgm:t>
        <a:bodyPr/>
        <a:lstStyle/>
        <a:p>
          <a:endParaRPr lang="es-CO"/>
        </a:p>
      </dgm:t>
    </dgm:pt>
    <dgm:pt modelId="{C08323A3-8C33-459D-B918-03CEFAA96D3A}" type="pres">
      <dgm:prSet presAssocID="{85E71AD9-44DA-4FC2-99CF-D537EFB45F82}" presName="Name0" presStyleCnt="0">
        <dgm:presLayoutVars>
          <dgm:chMax val="7"/>
          <dgm:dir/>
          <dgm:animLvl val="lvl"/>
          <dgm:resizeHandles val="exact"/>
        </dgm:presLayoutVars>
      </dgm:prSet>
      <dgm:spPr/>
      <dgm:t>
        <a:bodyPr/>
        <a:lstStyle/>
        <a:p>
          <a:endParaRPr lang="es-CO"/>
        </a:p>
      </dgm:t>
    </dgm:pt>
    <dgm:pt modelId="{5A8122B2-C61F-421B-9C70-BA3C1804F4FD}" type="pres">
      <dgm:prSet presAssocID="{9663FF0A-BCB8-4CF0-927A-45F650200292}" presName="circle1" presStyleLbl="node1" presStyleIdx="0" presStyleCnt="1"/>
      <dgm:spPr>
        <a:blipFill rotWithShape="0">
          <a:blip xmlns:r="http://schemas.openxmlformats.org/officeDocument/2006/relationships" r:embed="rId1"/>
          <a:stretch>
            <a:fillRect/>
          </a:stretch>
        </a:blipFill>
      </dgm:spPr>
    </dgm:pt>
    <dgm:pt modelId="{3B146F6B-A8DE-4ECE-89D1-265276F39D41}" type="pres">
      <dgm:prSet presAssocID="{9663FF0A-BCB8-4CF0-927A-45F650200292}" presName="space" presStyleCnt="0"/>
      <dgm:spPr/>
    </dgm:pt>
    <dgm:pt modelId="{0A638C07-F1DD-40D9-B033-A3571D355D07}" type="pres">
      <dgm:prSet presAssocID="{9663FF0A-BCB8-4CF0-927A-45F650200292}" presName="rect1" presStyleLbl="alignAcc1" presStyleIdx="0" presStyleCnt="1"/>
      <dgm:spPr/>
      <dgm:t>
        <a:bodyPr/>
        <a:lstStyle/>
        <a:p>
          <a:endParaRPr lang="es-CO"/>
        </a:p>
      </dgm:t>
    </dgm:pt>
    <dgm:pt modelId="{10310B55-BE2C-43D7-9494-F494E18E98E7}" type="pres">
      <dgm:prSet presAssocID="{9663FF0A-BCB8-4CF0-927A-45F650200292}" presName="rect1ParTx" presStyleLbl="alignAcc1" presStyleIdx="0" presStyleCnt="1">
        <dgm:presLayoutVars>
          <dgm:chMax val="1"/>
          <dgm:bulletEnabled val="1"/>
        </dgm:presLayoutVars>
      </dgm:prSet>
      <dgm:spPr/>
      <dgm:t>
        <a:bodyPr/>
        <a:lstStyle/>
        <a:p>
          <a:endParaRPr lang="es-CO"/>
        </a:p>
      </dgm:t>
    </dgm:pt>
    <dgm:pt modelId="{8D406643-A462-47B0-970D-E0CAE728E4F4}" type="pres">
      <dgm:prSet presAssocID="{9663FF0A-BCB8-4CF0-927A-45F650200292}" presName="rect1ChTx" presStyleLbl="alignAcc1" presStyleIdx="0" presStyleCnt="1">
        <dgm:presLayoutVars>
          <dgm:bulletEnabled val="1"/>
        </dgm:presLayoutVars>
      </dgm:prSet>
      <dgm:spPr/>
      <dgm:t>
        <a:bodyPr/>
        <a:lstStyle/>
        <a:p>
          <a:endParaRPr lang="es-CO"/>
        </a:p>
      </dgm:t>
    </dgm:pt>
  </dgm:ptLst>
  <dgm:cxnLst>
    <dgm:cxn modelId="{696E84C4-5CEE-4193-8F5D-30BFC1C973C3}" type="presOf" srcId="{415AB8BD-590F-4635-8565-B5ACD2CAC37A}" destId="{8D406643-A462-47B0-970D-E0CAE728E4F4}" srcOrd="0" destOrd="2" presId="urn:microsoft.com/office/officeart/2005/8/layout/target3"/>
    <dgm:cxn modelId="{D6C2F842-D6B5-4009-AA7B-86FE50FAABEA}" srcId="{9663FF0A-BCB8-4CF0-927A-45F650200292}" destId="{5D46E771-3B3F-4497-8B92-E0E4B27DD93A}" srcOrd="1" destOrd="0" parTransId="{2E4267AC-3BB9-45E6-B747-50B0CF6C7D9E}" sibTransId="{6D03A377-38F0-4F9A-866D-758B60BA6A46}"/>
    <dgm:cxn modelId="{31B7CD06-9F98-4AD9-AF59-A9CFD1BD9AF4}" type="presOf" srcId="{9663FF0A-BCB8-4CF0-927A-45F650200292}" destId="{0A638C07-F1DD-40D9-B033-A3571D355D07}" srcOrd="0" destOrd="0" presId="urn:microsoft.com/office/officeart/2005/8/layout/target3"/>
    <dgm:cxn modelId="{2A0529D6-8BB0-491F-8111-94385F6DB5D8}" srcId="{9663FF0A-BCB8-4CF0-927A-45F650200292}" destId="{415AB8BD-590F-4635-8565-B5ACD2CAC37A}" srcOrd="2" destOrd="0" parTransId="{8533BC86-4EED-45A4-B477-51C061F725C3}" sibTransId="{A2C710A7-3E66-404F-A448-EBE999811E07}"/>
    <dgm:cxn modelId="{6C73940F-D9CB-46DC-A906-1597B9D6B99A}" srcId="{9663FF0A-BCB8-4CF0-927A-45F650200292}" destId="{87C02B0F-BB36-482A-9881-7038F82C1F19}" srcOrd="0" destOrd="0" parTransId="{4299D6C4-C5EA-4650-908E-C63FE17C5CA1}" sibTransId="{D2074DD8-68F7-455D-8FEF-1023180B543A}"/>
    <dgm:cxn modelId="{9D4E5843-D39E-4859-B288-2DBB3108BAFD}" type="presOf" srcId="{85E71AD9-44DA-4FC2-99CF-D537EFB45F82}" destId="{C08323A3-8C33-459D-B918-03CEFAA96D3A}" srcOrd="0" destOrd="0" presId="urn:microsoft.com/office/officeart/2005/8/layout/target3"/>
    <dgm:cxn modelId="{BCD72608-3499-4DEB-BB4B-F36F368962B3}" type="presOf" srcId="{87C02B0F-BB36-482A-9881-7038F82C1F19}" destId="{8D406643-A462-47B0-970D-E0CAE728E4F4}" srcOrd="0" destOrd="0" presId="urn:microsoft.com/office/officeart/2005/8/layout/target3"/>
    <dgm:cxn modelId="{5FBC69F1-B655-4A2F-BC34-3466A81BCB50}" type="presOf" srcId="{5D46E771-3B3F-4497-8B92-E0E4B27DD93A}" destId="{8D406643-A462-47B0-970D-E0CAE728E4F4}" srcOrd="0" destOrd="1" presId="urn:microsoft.com/office/officeart/2005/8/layout/target3"/>
    <dgm:cxn modelId="{68BD90CB-7445-4AFC-88F9-FB7076B45D02}" srcId="{85E71AD9-44DA-4FC2-99CF-D537EFB45F82}" destId="{9663FF0A-BCB8-4CF0-927A-45F650200292}" srcOrd="0" destOrd="0" parTransId="{654E3BEF-FDEF-43D9-B02D-C1246B8F08E1}" sibTransId="{C3E42FCF-91C9-440F-8316-C35627274CB8}"/>
    <dgm:cxn modelId="{3EF08EFC-D9FF-4BED-930D-CC578871D4FC}" type="presOf" srcId="{9663FF0A-BCB8-4CF0-927A-45F650200292}" destId="{10310B55-BE2C-43D7-9494-F494E18E98E7}" srcOrd="1" destOrd="0" presId="urn:microsoft.com/office/officeart/2005/8/layout/target3"/>
    <dgm:cxn modelId="{44AFBB0D-B275-4713-BC74-30049E032FC6}" type="presParOf" srcId="{C08323A3-8C33-459D-B918-03CEFAA96D3A}" destId="{5A8122B2-C61F-421B-9C70-BA3C1804F4FD}" srcOrd="0" destOrd="0" presId="urn:microsoft.com/office/officeart/2005/8/layout/target3"/>
    <dgm:cxn modelId="{0299132B-A22D-4C7D-A46A-D2F601975BD2}" type="presParOf" srcId="{C08323A3-8C33-459D-B918-03CEFAA96D3A}" destId="{3B146F6B-A8DE-4ECE-89D1-265276F39D41}" srcOrd="1" destOrd="0" presId="urn:microsoft.com/office/officeart/2005/8/layout/target3"/>
    <dgm:cxn modelId="{4BB00C7E-E1C5-438E-8763-6AB27F489E88}" type="presParOf" srcId="{C08323A3-8C33-459D-B918-03CEFAA96D3A}" destId="{0A638C07-F1DD-40D9-B033-A3571D355D07}" srcOrd="2" destOrd="0" presId="urn:microsoft.com/office/officeart/2005/8/layout/target3"/>
    <dgm:cxn modelId="{C02CBF43-FCCE-4501-91B6-7BADA8F8A8A8}" type="presParOf" srcId="{C08323A3-8C33-459D-B918-03CEFAA96D3A}" destId="{10310B55-BE2C-43D7-9494-F494E18E98E7}" srcOrd="3" destOrd="0" presId="urn:microsoft.com/office/officeart/2005/8/layout/target3"/>
    <dgm:cxn modelId="{4744979B-E5D5-4A1C-A4EE-11898833BB0D}" type="presParOf" srcId="{C08323A3-8C33-459D-B918-03CEFAA96D3A}" destId="{8D406643-A462-47B0-970D-E0CAE728E4F4}"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B8810EF5-F9EE-43F5-93AE-39E1B01CE93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CFBE5C90-7B34-4265-8446-79618959E61D}">
      <dgm:prSet custT="1"/>
      <dgm:spPr>
        <a:solidFill>
          <a:srgbClr val="002060"/>
        </a:solidFill>
        <a:ln>
          <a:solidFill>
            <a:srgbClr val="FF0000"/>
          </a:solidFill>
        </a:ln>
      </dgm:spPr>
      <dgm:t>
        <a:bodyPr/>
        <a:lstStyle/>
        <a:p>
          <a:pPr rtl="0"/>
          <a:r>
            <a:rPr lang="es-CO" sz="2400" b="1" u="sng" dirty="0" smtClean="0"/>
            <a:t>No todos los miembros de la iglesia están cultivando la piedad personal; por lo tanto, no comprenden su responsabilidad personal</a:t>
          </a:r>
          <a:r>
            <a:rPr lang="es-CO" sz="2400" b="1" dirty="0" smtClean="0"/>
            <a:t>. </a:t>
          </a:r>
        </a:p>
        <a:p>
          <a:pPr rtl="0"/>
          <a:r>
            <a:rPr lang="es-CO" sz="2400" dirty="0" smtClean="0"/>
            <a:t>No comprenden que es su privilegio y su deber alcanzar la alta norma de la perfección cristiana... ¿Estamos esperando la lluvia tardía, aguardando confiadamente un día mejor en que la iglesia ha de ser dotada con poder de lo alto y habilitada así para la obra?</a:t>
          </a:r>
        </a:p>
        <a:p>
          <a:pPr rtl="0"/>
          <a:r>
            <a:rPr lang="es-CO" sz="2400" dirty="0" smtClean="0"/>
            <a:t> </a:t>
          </a:r>
          <a:r>
            <a:rPr lang="es-CO" sz="2400" b="1" u="sng" dirty="0" smtClean="0"/>
            <a:t>La lluvia tardía nunca refrigerará y vigorizará a los indolentes que no usen las facultades que Dios les ha concedido. </a:t>
          </a:r>
          <a:endParaRPr lang="es-CO" sz="2400" b="1" u="sng" dirty="0"/>
        </a:p>
      </dgm:t>
    </dgm:pt>
    <dgm:pt modelId="{3D15C6A2-0919-4160-852D-E4006031183B}" type="parTrans" cxnId="{0AF078DA-19E8-4196-A7FD-ACA795FE7E89}">
      <dgm:prSet/>
      <dgm:spPr/>
      <dgm:t>
        <a:bodyPr/>
        <a:lstStyle/>
        <a:p>
          <a:endParaRPr lang="es-CO"/>
        </a:p>
      </dgm:t>
    </dgm:pt>
    <dgm:pt modelId="{B2E7CCEF-66F6-469E-BA36-440B40D1D393}" type="sibTrans" cxnId="{0AF078DA-19E8-4196-A7FD-ACA795FE7E89}">
      <dgm:prSet/>
      <dgm:spPr/>
      <dgm:t>
        <a:bodyPr/>
        <a:lstStyle/>
        <a:p>
          <a:endParaRPr lang="es-CO"/>
        </a:p>
      </dgm:t>
    </dgm:pt>
    <dgm:pt modelId="{33212551-E72A-47FD-9994-69A749ED1291}">
      <dgm:prSet/>
      <dgm:spPr>
        <a:solidFill>
          <a:schemeClr val="accent4">
            <a:lumMod val="40000"/>
            <a:lumOff val="60000"/>
            <a:alpha val="90000"/>
          </a:schemeClr>
        </a:solidFill>
        <a:ln>
          <a:solidFill>
            <a:srgbClr val="FF0000">
              <a:alpha val="90000"/>
            </a:srgbClr>
          </a:solidFill>
        </a:ln>
      </dgm:spPr>
      <dgm:t>
        <a:bodyPr/>
        <a:lstStyle/>
        <a:p>
          <a:pPr rtl="0"/>
          <a:r>
            <a:rPr lang="es-CO" dirty="0" smtClean="0"/>
            <a:t>Orad como nunca habéis orado antes por el poder de Cristo. </a:t>
          </a:r>
          <a:endParaRPr lang="es-CO" dirty="0"/>
        </a:p>
      </dgm:t>
    </dgm:pt>
    <dgm:pt modelId="{E9EA9C41-C080-41A4-A355-F1D27669C12B}" type="parTrans" cxnId="{A24E43D3-30D7-4452-A4DC-D8EFDF21EB18}">
      <dgm:prSet/>
      <dgm:spPr/>
      <dgm:t>
        <a:bodyPr/>
        <a:lstStyle/>
        <a:p>
          <a:endParaRPr lang="es-CO"/>
        </a:p>
      </dgm:t>
    </dgm:pt>
    <dgm:pt modelId="{22343AA0-4794-497F-9A3F-A0B1510DC552}" type="sibTrans" cxnId="{A24E43D3-30D7-4452-A4DC-D8EFDF21EB18}">
      <dgm:prSet/>
      <dgm:spPr/>
      <dgm:t>
        <a:bodyPr/>
        <a:lstStyle/>
        <a:p>
          <a:endParaRPr lang="es-CO"/>
        </a:p>
      </dgm:t>
    </dgm:pt>
    <dgm:pt modelId="{4404028F-9706-4D3B-99EF-F25CA6830573}">
      <dgm:prSet/>
      <dgm:spPr>
        <a:solidFill>
          <a:schemeClr val="accent4">
            <a:lumMod val="40000"/>
            <a:lumOff val="60000"/>
            <a:alpha val="90000"/>
          </a:schemeClr>
        </a:solidFill>
        <a:ln>
          <a:solidFill>
            <a:srgbClr val="FF0000">
              <a:alpha val="90000"/>
            </a:srgbClr>
          </a:solidFill>
        </a:ln>
      </dgm:spPr>
      <dgm:t>
        <a:bodyPr/>
        <a:lstStyle/>
        <a:p>
          <a:pPr rtl="0"/>
          <a:r>
            <a:rPr lang="es-CO" dirty="0" smtClean="0"/>
            <a:t>Orad por la inspiración de su Espíritu, a fin de que podáis ser henchidos con el deseo de salvar a los que perecen. </a:t>
          </a:r>
          <a:endParaRPr lang="es-CO" dirty="0"/>
        </a:p>
      </dgm:t>
    </dgm:pt>
    <dgm:pt modelId="{58040FF2-199F-439E-960B-77CD1679E4D1}" type="parTrans" cxnId="{37D76DB5-4244-48A2-99A5-345EBD5E2B8B}">
      <dgm:prSet/>
      <dgm:spPr/>
      <dgm:t>
        <a:bodyPr/>
        <a:lstStyle/>
        <a:p>
          <a:endParaRPr lang="es-CO"/>
        </a:p>
      </dgm:t>
    </dgm:pt>
    <dgm:pt modelId="{903D6585-BA2F-42B0-9CCB-BE312043125D}" type="sibTrans" cxnId="{37D76DB5-4244-48A2-99A5-345EBD5E2B8B}">
      <dgm:prSet/>
      <dgm:spPr/>
      <dgm:t>
        <a:bodyPr/>
        <a:lstStyle/>
        <a:p>
          <a:endParaRPr lang="es-CO"/>
        </a:p>
      </dgm:t>
    </dgm:pt>
    <dgm:pt modelId="{D378137F-67C0-47CA-977B-74E4D6153420}" type="pres">
      <dgm:prSet presAssocID="{B8810EF5-F9EE-43F5-93AE-39E1B01CE93A}" presName="Name0" presStyleCnt="0">
        <dgm:presLayoutVars>
          <dgm:dir/>
          <dgm:animLvl val="lvl"/>
          <dgm:resizeHandles val="exact"/>
        </dgm:presLayoutVars>
      </dgm:prSet>
      <dgm:spPr/>
    </dgm:pt>
    <dgm:pt modelId="{2FBCE270-977A-4B61-AB61-9C46606F5B5F}" type="pres">
      <dgm:prSet presAssocID="{CFBE5C90-7B34-4265-8446-79618959E61D}" presName="linNode" presStyleCnt="0"/>
      <dgm:spPr/>
    </dgm:pt>
    <dgm:pt modelId="{D8DF541C-CDFC-4D65-8248-4F5F9C8733D5}" type="pres">
      <dgm:prSet presAssocID="{CFBE5C90-7B34-4265-8446-79618959E61D}" presName="parentText" presStyleLbl="node1" presStyleIdx="0" presStyleCnt="1" custScaleX="218937" custScaleY="100098">
        <dgm:presLayoutVars>
          <dgm:chMax val="1"/>
          <dgm:bulletEnabled val="1"/>
        </dgm:presLayoutVars>
      </dgm:prSet>
      <dgm:spPr/>
    </dgm:pt>
    <dgm:pt modelId="{742F6C9C-9659-4F70-9299-42F5631601FA}" type="pres">
      <dgm:prSet presAssocID="{CFBE5C90-7B34-4265-8446-79618959E61D}" presName="descendantText" presStyleLbl="alignAccFollowNode1" presStyleIdx="0" presStyleCnt="1" custScaleX="64530">
        <dgm:presLayoutVars>
          <dgm:bulletEnabled val="1"/>
        </dgm:presLayoutVars>
      </dgm:prSet>
      <dgm:spPr/>
    </dgm:pt>
  </dgm:ptLst>
  <dgm:cxnLst>
    <dgm:cxn modelId="{DDE20564-F170-4B8F-8ECF-711E3AF91517}" type="presOf" srcId="{CFBE5C90-7B34-4265-8446-79618959E61D}" destId="{D8DF541C-CDFC-4D65-8248-4F5F9C8733D5}" srcOrd="0" destOrd="0" presId="urn:microsoft.com/office/officeart/2005/8/layout/vList5"/>
    <dgm:cxn modelId="{99F1133E-E822-475D-904B-8EA59745E2FB}" type="presOf" srcId="{33212551-E72A-47FD-9994-69A749ED1291}" destId="{742F6C9C-9659-4F70-9299-42F5631601FA}" srcOrd="0" destOrd="0" presId="urn:microsoft.com/office/officeart/2005/8/layout/vList5"/>
    <dgm:cxn modelId="{37D76DB5-4244-48A2-99A5-345EBD5E2B8B}" srcId="{CFBE5C90-7B34-4265-8446-79618959E61D}" destId="{4404028F-9706-4D3B-99EF-F25CA6830573}" srcOrd="1" destOrd="0" parTransId="{58040FF2-199F-439E-960B-77CD1679E4D1}" sibTransId="{903D6585-BA2F-42B0-9CCB-BE312043125D}"/>
    <dgm:cxn modelId="{3474F8E8-3046-4714-B520-CA969A509526}" type="presOf" srcId="{B8810EF5-F9EE-43F5-93AE-39E1B01CE93A}" destId="{D378137F-67C0-47CA-977B-74E4D6153420}" srcOrd="0" destOrd="0" presId="urn:microsoft.com/office/officeart/2005/8/layout/vList5"/>
    <dgm:cxn modelId="{EC1E13C0-8545-41F9-8670-5B82FF639602}" type="presOf" srcId="{4404028F-9706-4D3B-99EF-F25CA6830573}" destId="{742F6C9C-9659-4F70-9299-42F5631601FA}" srcOrd="0" destOrd="1" presId="urn:microsoft.com/office/officeart/2005/8/layout/vList5"/>
    <dgm:cxn modelId="{0AF078DA-19E8-4196-A7FD-ACA795FE7E89}" srcId="{B8810EF5-F9EE-43F5-93AE-39E1B01CE93A}" destId="{CFBE5C90-7B34-4265-8446-79618959E61D}" srcOrd="0" destOrd="0" parTransId="{3D15C6A2-0919-4160-852D-E4006031183B}" sibTransId="{B2E7CCEF-66F6-469E-BA36-440B40D1D393}"/>
    <dgm:cxn modelId="{A24E43D3-30D7-4452-A4DC-D8EFDF21EB18}" srcId="{CFBE5C90-7B34-4265-8446-79618959E61D}" destId="{33212551-E72A-47FD-9994-69A749ED1291}" srcOrd="0" destOrd="0" parTransId="{E9EA9C41-C080-41A4-A355-F1D27669C12B}" sibTransId="{22343AA0-4794-497F-9A3F-A0B1510DC552}"/>
    <dgm:cxn modelId="{95EBA4FF-6926-4E6C-BD5F-6F11E8A11F5B}" type="presParOf" srcId="{D378137F-67C0-47CA-977B-74E4D6153420}" destId="{2FBCE270-977A-4B61-AB61-9C46606F5B5F}" srcOrd="0" destOrd="0" presId="urn:microsoft.com/office/officeart/2005/8/layout/vList5"/>
    <dgm:cxn modelId="{976DE944-4674-4B02-AA4A-D5A12C72452D}" type="presParOf" srcId="{2FBCE270-977A-4B61-AB61-9C46606F5B5F}" destId="{D8DF541C-CDFC-4D65-8248-4F5F9C8733D5}" srcOrd="0" destOrd="0" presId="urn:microsoft.com/office/officeart/2005/8/layout/vList5"/>
    <dgm:cxn modelId="{8FD55200-1348-4373-9B4D-51948086938A}" type="presParOf" srcId="{2FBCE270-977A-4B61-AB61-9C46606F5B5F}" destId="{742F6C9C-9659-4F70-9299-42F5631601F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A2D7563-3F2C-451C-92A3-E7988013AC1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E2878481-794C-487C-9B1F-047FB60F4CEA}">
      <dgm:prSet custT="1"/>
      <dgm:spPr>
        <a:solidFill>
          <a:schemeClr val="accent5">
            <a:lumMod val="50000"/>
          </a:schemeClr>
        </a:solidFill>
      </dgm:spPr>
      <dgm:t>
        <a:bodyPr/>
        <a:lstStyle/>
        <a:p>
          <a:pPr rtl="0"/>
          <a:r>
            <a:rPr lang="es-CO" sz="2000" dirty="0" smtClean="0"/>
            <a:t>Ascienda al cielo la oración: "Dios tenga misericordia de nosotros, y nos bendiga; haga resplandecer su rostro sobre nosotros; para que sea conocido en la tierra tu camino, en todas las naciones tu salvación" (</a:t>
          </a:r>
          <a:r>
            <a:rPr lang="es-CO" sz="2000" b="1" u="sng" dirty="0" smtClean="0"/>
            <a:t>Sal. 67: 1-2</a:t>
          </a:r>
          <a:r>
            <a:rPr lang="es-CO" sz="2000" dirty="0" smtClean="0"/>
            <a:t>). </a:t>
          </a:r>
          <a:r>
            <a:rPr lang="es-CO" sz="2000" b="1" u="sng" dirty="0" smtClean="0"/>
            <a:t>Devoción Matutina Dios nos cuida, 16 diciembre </a:t>
          </a:r>
          <a:endParaRPr lang="es-CO" sz="2000" b="1" u="sng" dirty="0"/>
        </a:p>
      </dgm:t>
    </dgm:pt>
    <dgm:pt modelId="{FF541534-5BD9-4314-AC7F-224B20812EEA}" type="parTrans" cxnId="{757463CF-E85D-4C1D-839C-20BE0B13748D}">
      <dgm:prSet/>
      <dgm:spPr/>
      <dgm:t>
        <a:bodyPr/>
        <a:lstStyle/>
        <a:p>
          <a:endParaRPr lang="es-CO"/>
        </a:p>
      </dgm:t>
    </dgm:pt>
    <dgm:pt modelId="{B75BC5E1-124E-4750-8990-F6556EBEF9D6}" type="sibTrans" cxnId="{757463CF-E85D-4C1D-839C-20BE0B13748D}">
      <dgm:prSet/>
      <dgm:spPr/>
      <dgm:t>
        <a:bodyPr/>
        <a:lstStyle/>
        <a:p>
          <a:endParaRPr lang="es-CO"/>
        </a:p>
      </dgm:t>
    </dgm:pt>
    <dgm:pt modelId="{BC008F15-FA8C-4070-9603-E4F9C5B7AA7A}">
      <dgm:prSet custT="1"/>
      <dgm:spPr>
        <a:solidFill>
          <a:schemeClr val="accent4">
            <a:lumMod val="75000"/>
          </a:schemeClr>
        </a:solidFill>
      </dgm:spPr>
      <dgm:t>
        <a:bodyPr/>
        <a:lstStyle/>
        <a:p>
          <a:pPr rtl="0"/>
          <a:r>
            <a:rPr lang="es-CO" sz="2000" dirty="0" smtClean="0"/>
            <a:t>Hermanos, tened paciencia hasta la venida del Señor. Mirad cómo el labrador espera el precioso fruto de la tierra. Aguarda con paciencia hasta recibir la lluvia temprana y tardía. Tened también vosotros paciencia, afirmad vuestro corazón, porque la venida del Señor se acerca. </a:t>
          </a:r>
          <a:r>
            <a:rPr lang="es-CO" sz="2000" b="1" u="sng" dirty="0" smtClean="0"/>
            <a:t>Santiago 5:7,8. </a:t>
          </a:r>
          <a:endParaRPr lang="es-CO" sz="2000" b="1" u="sng" dirty="0"/>
        </a:p>
      </dgm:t>
    </dgm:pt>
    <dgm:pt modelId="{F20AF8E6-9496-4F6F-A4E7-4590FF7CB478}" type="parTrans" cxnId="{0CFAFEFE-84E6-49DF-A1C2-7C020C780A78}">
      <dgm:prSet/>
      <dgm:spPr/>
      <dgm:t>
        <a:bodyPr/>
        <a:lstStyle/>
        <a:p>
          <a:endParaRPr lang="es-CO"/>
        </a:p>
      </dgm:t>
    </dgm:pt>
    <dgm:pt modelId="{2C416CFC-8F78-4D3A-8708-2C096357A09E}" type="sibTrans" cxnId="{0CFAFEFE-84E6-49DF-A1C2-7C020C780A78}">
      <dgm:prSet/>
      <dgm:spPr/>
      <dgm:t>
        <a:bodyPr/>
        <a:lstStyle/>
        <a:p>
          <a:endParaRPr lang="es-CO"/>
        </a:p>
      </dgm:t>
    </dgm:pt>
    <dgm:pt modelId="{FF0703C8-F889-4E0D-B8C9-622D3FD92034}">
      <dgm:prSet/>
      <dgm:spPr>
        <a:solidFill>
          <a:schemeClr val="bg1">
            <a:lumMod val="65000"/>
          </a:schemeClr>
        </a:solidFill>
      </dgm:spPr>
      <dgm:t>
        <a:bodyPr/>
        <a:lstStyle/>
        <a:p>
          <a:pPr rtl="0"/>
          <a:r>
            <a:rPr lang="es-CO" dirty="0" smtClean="0">
              <a:solidFill>
                <a:schemeClr val="tx1"/>
              </a:solidFill>
            </a:rPr>
            <a:t>El sello del Dios viviente sólo será colocado sobre los que son semejantes a Cristo en carácter.   </a:t>
          </a:r>
          <a:r>
            <a:rPr lang="es-CO" u="sng" dirty="0" smtClean="0">
              <a:solidFill>
                <a:schemeClr val="tx1"/>
              </a:solidFill>
            </a:rPr>
            <a:t>CBA 7A (Comentario Bíblico Adventista, Ellen G. White) </a:t>
          </a:r>
          <a:endParaRPr lang="es-CO" u="sng" dirty="0">
            <a:solidFill>
              <a:schemeClr val="tx1"/>
            </a:solidFill>
          </a:endParaRPr>
        </a:p>
      </dgm:t>
    </dgm:pt>
    <dgm:pt modelId="{8D0D2CAC-2520-4692-938C-2C46B4353467}" type="parTrans" cxnId="{B94AB9F8-7537-41F2-9C7F-E5BD2B666BD1}">
      <dgm:prSet/>
      <dgm:spPr/>
      <dgm:t>
        <a:bodyPr/>
        <a:lstStyle/>
        <a:p>
          <a:endParaRPr lang="es-CO"/>
        </a:p>
      </dgm:t>
    </dgm:pt>
    <dgm:pt modelId="{30D50F59-7332-4F01-8E1F-719C2C3443A0}" type="sibTrans" cxnId="{B94AB9F8-7537-41F2-9C7F-E5BD2B666BD1}">
      <dgm:prSet/>
      <dgm:spPr/>
      <dgm:t>
        <a:bodyPr/>
        <a:lstStyle/>
        <a:p>
          <a:endParaRPr lang="es-CO"/>
        </a:p>
      </dgm:t>
    </dgm:pt>
    <dgm:pt modelId="{5D9C9E1D-7411-480B-813A-BC8288A9D5A4}" type="pres">
      <dgm:prSet presAssocID="{EA2D7563-3F2C-451C-92A3-E7988013AC15}" presName="linearFlow" presStyleCnt="0">
        <dgm:presLayoutVars>
          <dgm:dir/>
          <dgm:resizeHandles val="exact"/>
        </dgm:presLayoutVars>
      </dgm:prSet>
      <dgm:spPr/>
    </dgm:pt>
    <dgm:pt modelId="{9CDFD30D-B3AE-4F44-A729-7B31A7C8FCDF}" type="pres">
      <dgm:prSet presAssocID="{E2878481-794C-487C-9B1F-047FB60F4CEA}" presName="composite" presStyleCnt="0"/>
      <dgm:spPr/>
    </dgm:pt>
    <dgm:pt modelId="{E56B4F63-EB55-4D3C-8AE4-8134C161B432}" type="pres">
      <dgm:prSet presAssocID="{E2878481-794C-487C-9B1F-047FB60F4CEA}" presName="imgShp" presStyleLbl="fgImgPlace1" presStyleIdx="0" presStyleCnt="3" custScaleX="91629" custLinFactNeighborX="-45211" custLinFactNeighborY="4056"/>
      <dgm:spPr>
        <a:blipFill rotWithShape="1">
          <a:blip xmlns:r="http://schemas.openxmlformats.org/officeDocument/2006/relationships" r:embed="rId1"/>
          <a:stretch>
            <a:fillRect/>
          </a:stretch>
        </a:blipFill>
      </dgm:spPr>
    </dgm:pt>
    <dgm:pt modelId="{BC865178-02CD-45B7-83ED-5FEC88572DF5}" type="pres">
      <dgm:prSet presAssocID="{E2878481-794C-487C-9B1F-047FB60F4CEA}" presName="txShp" presStyleLbl="node1" presStyleIdx="0" presStyleCnt="3" custScaleX="134280">
        <dgm:presLayoutVars>
          <dgm:bulletEnabled val="1"/>
        </dgm:presLayoutVars>
      </dgm:prSet>
      <dgm:spPr/>
    </dgm:pt>
    <dgm:pt modelId="{DE82D624-0773-4947-8339-F2EC26D18C97}" type="pres">
      <dgm:prSet presAssocID="{B75BC5E1-124E-4750-8990-F6556EBEF9D6}" presName="spacing" presStyleCnt="0"/>
      <dgm:spPr/>
    </dgm:pt>
    <dgm:pt modelId="{30D5A8B8-EB90-4DC3-9F00-D67A3762F5EF}" type="pres">
      <dgm:prSet presAssocID="{BC008F15-FA8C-4070-9603-E4F9C5B7AA7A}" presName="composite" presStyleCnt="0"/>
      <dgm:spPr/>
    </dgm:pt>
    <dgm:pt modelId="{186A6767-E8D5-449E-91C3-E4C0AFE62BC0}" type="pres">
      <dgm:prSet presAssocID="{BC008F15-FA8C-4070-9603-E4F9C5B7AA7A}" presName="imgShp" presStyleLbl="fgImgPlace1" presStyleIdx="1" presStyleCnt="3" custScaleX="92832" custLinFactNeighborX="-41627" custLinFactNeighborY="-227"/>
      <dgm:spPr>
        <a:blipFill rotWithShape="1">
          <a:blip xmlns:r="http://schemas.openxmlformats.org/officeDocument/2006/relationships" r:embed="rId2"/>
          <a:stretch>
            <a:fillRect/>
          </a:stretch>
        </a:blipFill>
      </dgm:spPr>
    </dgm:pt>
    <dgm:pt modelId="{FEAA21FD-E2FF-48C9-870F-2EB7D6D7A2A3}" type="pres">
      <dgm:prSet presAssocID="{BC008F15-FA8C-4070-9603-E4F9C5B7AA7A}" presName="txShp" presStyleLbl="node1" presStyleIdx="1" presStyleCnt="3" custScaleX="136912">
        <dgm:presLayoutVars>
          <dgm:bulletEnabled val="1"/>
        </dgm:presLayoutVars>
      </dgm:prSet>
      <dgm:spPr/>
    </dgm:pt>
    <dgm:pt modelId="{9BB6097C-168D-4F7D-AB77-71E2F166FCF8}" type="pres">
      <dgm:prSet presAssocID="{2C416CFC-8F78-4D3A-8708-2C096357A09E}" presName="spacing" presStyleCnt="0"/>
      <dgm:spPr/>
    </dgm:pt>
    <dgm:pt modelId="{5D0DE56D-A547-4D78-8897-C6AA7AF04369}" type="pres">
      <dgm:prSet presAssocID="{FF0703C8-F889-4E0D-B8C9-622D3FD92034}" presName="composite" presStyleCnt="0"/>
      <dgm:spPr/>
    </dgm:pt>
    <dgm:pt modelId="{CA39BD61-D852-474A-ABC8-C4FF93D2E5B1}" type="pres">
      <dgm:prSet presAssocID="{FF0703C8-F889-4E0D-B8C9-622D3FD92034}" presName="imgShp" presStyleLbl="fgImgPlace1" presStyleIdx="2" presStyleCnt="3" custScaleX="92536" custLinFactNeighborX="-33709" custLinFactNeighborY="-325"/>
      <dgm:spPr>
        <a:blipFill rotWithShape="1">
          <a:blip xmlns:r="http://schemas.openxmlformats.org/officeDocument/2006/relationships" r:embed="rId3"/>
          <a:stretch>
            <a:fillRect/>
          </a:stretch>
        </a:blipFill>
      </dgm:spPr>
    </dgm:pt>
    <dgm:pt modelId="{F3119F0F-188F-411A-871F-3F424717B7D7}" type="pres">
      <dgm:prSet presAssocID="{FF0703C8-F889-4E0D-B8C9-622D3FD92034}" presName="txShp" presStyleLbl="node1" presStyleIdx="2" presStyleCnt="3" custScaleX="134280">
        <dgm:presLayoutVars>
          <dgm:bulletEnabled val="1"/>
        </dgm:presLayoutVars>
      </dgm:prSet>
      <dgm:spPr/>
    </dgm:pt>
  </dgm:ptLst>
  <dgm:cxnLst>
    <dgm:cxn modelId="{0CFAFEFE-84E6-49DF-A1C2-7C020C780A78}" srcId="{EA2D7563-3F2C-451C-92A3-E7988013AC15}" destId="{BC008F15-FA8C-4070-9603-E4F9C5B7AA7A}" srcOrd="1" destOrd="0" parTransId="{F20AF8E6-9496-4F6F-A4E7-4590FF7CB478}" sibTransId="{2C416CFC-8F78-4D3A-8708-2C096357A09E}"/>
    <dgm:cxn modelId="{757463CF-E85D-4C1D-839C-20BE0B13748D}" srcId="{EA2D7563-3F2C-451C-92A3-E7988013AC15}" destId="{E2878481-794C-487C-9B1F-047FB60F4CEA}" srcOrd="0" destOrd="0" parTransId="{FF541534-5BD9-4314-AC7F-224B20812EEA}" sibTransId="{B75BC5E1-124E-4750-8990-F6556EBEF9D6}"/>
    <dgm:cxn modelId="{D02A048F-27E6-41DB-B4D1-A8977B756F43}" type="presOf" srcId="{FF0703C8-F889-4E0D-B8C9-622D3FD92034}" destId="{F3119F0F-188F-411A-871F-3F424717B7D7}" srcOrd="0" destOrd="0" presId="urn:microsoft.com/office/officeart/2005/8/layout/vList3"/>
    <dgm:cxn modelId="{754C6E3D-305A-4FAF-828C-53D741B2E7CA}" type="presOf" srcId="{E2878481-794C-487C-9B1F-047FB60F4CEA}" destId="{BC865178-02CD-45B7-83ED-5FEC88572DF5}" srcOrd="0" destOrd="0" presId="urn:microsoft.com/office/officeart/2005/8/layout/vList3"/>
    <dgm:cxn modelId="{B94AB9F8-7537-41F2-9C7F-E5BD2B666BD1}" srcId="{EA2D7563-3F2C-451C-92A3-E7988013AC15}" destId="{FF0703C8-F889-4E0D-B8C9-622D3FD92034}" srcOrd="2" destOrd="0" parTransId="{8D0D2CAC-2520-4692-938C-2C46B4353467}" sibTransId="{30D50F59-7332-4F01-8E1F-719C2C3443A0}"/>
    <dgm:cxn modelId="{220A8E46-4D21-4F39-AA3A-31541BC451B4}" type="presOf" srcId="{EA2D7563-3F2C-451C-92A3-E7988013AC15}" destId="{5D9C9E1D-7411-480B-813A-BC8288A9D5A4}" srcOrd="0" destOrd="0" presId="urn:microsoft.com/office/officeart/2005/8/layout/vList3"/>
    <dgm:cxn modelId="{9C3F46E3-7DCB-4F52-83BB-717735D44451}" type="presOf" srcId="{BC008F15-FA8C-4070-9603-E4F9C5B7AA7A}" destId="{FEAA21FD-E2FF-48C9-870F-2EB7D6D7A2A3}" srcOrd="0" destOrd="0" presId="urn:microsoft.com/office/officeart/2005/8/layout/vList3"/>
    <dgm:cxn modelId="{E03AF025-9299-4E14-93FB-683AE42FBE4D}" type="presParOf" srcId="{5D9C9E1D-7411-480B-813A-BC8288A9D5A4}" destId="{9CDFD30D-B3AE-4F44-A729-7B31A7C8FCDF}" srcOrd="0" destOrd="0" presId="urn:microsoft.com/office/officeart/2005/8/layout/vList3"/>
    <dgm:cxn modelId="{690688CB-C2F1-4BFF-A5DC-08017525FE2B}" type="presParOf" srcId="{9CDFD30D-B3AE-4F44-A729-7B31A7C8FCDF}" destId="{E56B4F63-EB55-4D3C-8AE4-8134C161B432}" srcOrd="0" destOrd="0" presId="urn:microsoft.com/office/officeart/2005/8/layout/vList3"/>
    <dgm:cxn modelId="{B305DC66-1A35-47D6-BE58-C409EC56D4BE}" type="presParOf" srcId="{9CDFD30D-B3AE-4F44-A729-7B31A7C8FCDF}" destId="{BC865178-02CD-45B7-83ED-5FEC88572DF5}" srcOrd="1" destOrd="0" presId="urn:microsoft.com/office/officeart/2005/8/layout/vList3"/>
    <dgm:cxn modelId="{C54A998E-B293-4512-B665-4179AEF5ABC3}" type="presParOf" srcId="{5D9C9E1D-7411-480B-813A-BC8288A9D5A4}" destId="{DE82D624-0773-4947-8339-F2EC26D18C97}" srcOrd="1" destOrd="0" presId="urn:microsoft.com/office/officeart/2005/8/layout/vList3"/>
    <dgm:cxn modelId="{3E2969F8-23E7-4B64-B5CC-46E86A5394A2}" type="presParOf" srcId="{5D9C9E1D-7411-480B-813A-BC8288A9D5A4}" destId="{30D5A8B8-EB90-4DC3-9F00-D67A3762F5EF}" srcOrd="2" destOrd="0" presId="urn:microsoft.com/office/officeart/2005/8/layout/vList3"/>
    <dgm:cxn modelId="{CC4494F1-6A68-4F62-8423-6FCAB59FC9AA}" type="presParOf" srcId="{30D5A8B8-EB90-4DC3-9F00-D67A3762F5EF}" destId="{186A6767-E8D5-449E-91C3-E4C0AFE62BC0}" srcOrd="0" destOrd="0" presId="urn:microsoft.com/office/officeart/2005/8/layout/vList3"/>
    <dgm:cxn modelId="{B681638E-89B0-4D92-8F13-764D6CB22BEE}" type="presParOf" srcId="{30D5A8B8-EB90-4DC3-9F00-D67A3762F5EF}" destId="{FEAA21FD-E2FF-48C9-870F-2EB7D6D7A2A3}" srcOrd="1" destOrd="0" presId="urn:microsoft.com/office/officeart/2005/8/layout/vList3"/>
    <dgm:cxn modelId="{C536F550-BD79-40C1-8E4E-3DD18C0D3421}" type="presParOf" srcId="{5D9C9E1D-7411-480B-813A-BC8288A9D5A4}" destId="{9BB6097C-168D-4F7D-AB77-71E2F166FCF8}" srcOrd="3" destOrd="0" presId="urn:microsoft.com/office/officeart/2005/8/layout/vList3"/>
    <dgm:cxn modelId="{6AF19F04-344E-4933-AE6A-07E3167C2914}" type="presParOf" srcId="{5D9C9E1D-7411-480B-813A-BC8288A9D5A4}" destId="{5D0DE56D-A547-4D78-8897-C6AA7AF04369}" srcOrd="4" destOrd="0" presId="urn:microsoft.com/office/officeart/2005/8/layout/vList3"/>
    <dgm:cxn modelId="{4871762A-0EA9-4517-89A6-9C3F61942F58}" type="presParOf" srcId="{5D0DE56D-A547-4D78-8897-C6AA7AF04369}" destId="{CA39BD61-D852-474A-ABC8-C4FF93D2E5B1}" srcOrd="0" destOrd="0" presId="urn:microsoft.com/office/officeart/2005/8/layout/vList3"/>
    <dgm:cxn modelId="{35174FDE-7A4B-4E6C-88D8-E73C438FF362}" type="presParOf" srcId="{5D0DE56D-A547-4D78-8897-C6AA7AF04369}" destId="{F3119F0F-188F-411A-871F-3F424717B7D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AE558A2-21B8-464C-A556-14CC5F74223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BAC69C7-A9FA-48B0-9ED2-39748257BC58}">
      <dgm:prSet/>
      <dgm:spPr/>
      <dgm:t>
        <a:bodyPr/>
        <a:lstStyle/>
        <a:p>
          <a:pPr rtl="0"/>
          <a:r>
            <a:rPr lang="es-CO" dirty="0" smtClean="0"/>
            <a:t>"</a:t>
          </a:r>
          <a:r>
            <a:rPr lang="es-CO" b="1" dirty="0" smtClean="0">
              <a:solidFill>
                <a:srgbClr val="C00000"/>
              </a:solidFill>
            </a:rPr>
            <a:t>Viene el príncipe de este mundo - dice Jesús;­ mas no tiene nada en mí". No había en él nada que respondiera a los sofismas de Satanás. El no consintió en pecar.</a:t>
          </a:r>
          <a:r>
            <a:rPr lang="es-CO" dirty="0" smtClean="0"/>
            <a:t> </a:t>
          </a:r>
        </a:p>
        <a:p>
          <a:pPr rtl="0"/>
          <a:r>
            <a:rPr lang="es-CO" dirty="0" smtClean="0"/>
            <a:t>Ni siquiera por un pensamiento cedió a la tentación. Así también podemos hacer nosotros. </a:t>
          </a:r>
          <a:endParaRPr lang="es-CO" dirty="0"/>
        </a:p>
      </dgm:t>
    </dgm:pt>
    <dgm:pt modelId="{17162E31-0C71-4380-810D-1281A5512C1E}" type="parTrans" cxnId="{2999E218-04E0-47EE-BBF9-A12DAD8F864A}">
      <dgm:prSet/>
      <dgm:spPr/>
      <dgm:t>
        <a:bodyPr/>
        <a:lstStyle/>
        <a:p>
          <a:endParaRPr lang="es-CO"/>
        </a:p>
      </dgm:t>
    </dgm:pt>
    <dgm:pt modelId="{1285AB68-6CA1-4060-AD28-976AC525D1E7}" type="sibTrans" cxnId="{2999E218-04E0-47EE-BBF9-A12DAD8F864A}">
      <dgm:prSet/>
      <dgm:spPr/>
      <dgm:t>
        <a:bodyPr/>
        <a:lstStyle/>
        <a:p>
          <a:endParaRPr lang="es-CO"/>
        </a:p>
      </dgm:t>
    </dgm:pt>
    <dgm:pt modelId="{ED48ADA4-3764-40C1-99B8-C1AE533D90D9}">
      <dgm:prSet/>
      <dgm:spPr/>
      <dgm:t>
        <a:bodyPr/>
        <a:lstStyle/>
        <a:p>
          <a:pPr rtl="0"/>
          <a:r>
            <a:rPr lang="es-CO" dirty="0" smtClean="0"/>
            <a:t>La humanidad de Cristo estaba unida con la divinidad. Fue hecho idóneo para el conflicto mediante la permanencia del Espíritu Santo en él. Y él vino para hacernos participantes de la naturaleza divina. </a:t>
          </a:r>
          <a:endParaRPr lang="es-CO" dirty="0"/>
        </a:p>
      </dgm:t>
    </dgm:pt>
    <dgm:pt modelId="{855173F6-1168-4628-8F35-361B773A957F}" type="parTrans" cxnId="{B3F48271-B4BA-41AD-9C14-01DF0A01713F}">
      <dgm:prSet/>
      <dgm:spPr/>
      <dgm:t>
        <a:bodyPr/>
        <a:lstStyle/>
        <a:p>
          <a:endParaRPr lang="es-CO"/>
        </a:p>
      </dgm:t>
    </dgm:pt>
    <dgm:pt modelId="{FC06038D-4C37-4013-9D00-06CBB6DEE770}" type="sibTrans" cxnId="{B3F48271-B4BA-41AD-9C14-01DF0A01713F}">
      <dgm:prSet/>
      <dgm:spPr/>
      <dgm:t>
        <a:bodyPr/>
        <a:lstStyle/>
        <a:p>
          <a:endParaRPr lang="es-CO"/>
        </a:p>
      </dgm:t>
    </dgm:pt>
    <dgm:pt modelId="{EFFC4FD9-BFE7-4130-9B55-4F12D02AB0F0}">
      <dgm:prSet/>
      <dgm:spPr/>
      <dgm:t>
        <a:bodyPr/>
        <a:lstStyle/>
        <a:p>
          <a:pPr rtl="0"/>
          <a:r>
            <a:rPr lang="es-CO" b="1" dirty="0" smtClean="0">
              <a:solidFill>
                <a:srgbClr val="C00000"/>
              </a:solidFill>
            </a:rPr>
            <a:t>Mientras estemos unidos con él por la fe, el pecado no tendrá dominio sobre nosotros. Dios extiende su mano para alcanzar la mano de nuestra fe y dirigirla a asirse de la divinidad de Cristo, a fin de que nuestro carácter pueda alcanzar la perfección.­   El Deseado de todas las gentes, Págs. 98-99 </a:t>
          </a:r>
          <a:endParaRPr lang="es-CO" b="1" dirty="0">
            <a:solidFill>
              <a:srgbClr val="C00000"/>
            </a:solidFill>
          </a:endParaRPr>
        </a:p>
      </dgm:t>
    </dgm:pt>
    <dgm:pt modelId="{F7333E00-5423-46C2-9EBE-B462A2D277A2}" type="parTrans" cxnId="{36377CD6-573D-405C-8EB2-CD961390AA34}">
      <dgm:prSet/>
      <dgm:spPr/>
      <dgm:t>
        <a:bodyPr/>
        <a:lstStyle/>
        <a:p>
          <a:endParaRPr lang="es-CO"/>
        </a:p>
      </dgm:t>
    </dgm:pt>
    <dgm:pt modelId="{00473A7D-542A-426C-9FD3-893ABC0A2729}" type="sibTrans" cxnId="{36377CD6-573D-405C-8EB2-CD961390AA34}">
      <dgm:prSet/>
      <dgm:spPr/>
      <dgm:t>
        <a:bodyPr/>
        <a:lstStyle/>
        <a:p>
          <a:endParaRPr lang="es-CO"/>
        </a:p>
      </dgm:t>
    </dgm:pt>
    <dgm:pt modelId="{4E315259-9E2F-4885-8F0F-959C9DA336B9}" type="pres">
      <dgm:prSet presAssocID="{BAE558A2-21B8-464C-A556-14CC5F74223F}" presName="Name0" presStyleCnt="0">
        <dgm:presLayoutVars>
          <dgm:chMax val="7"/>
          <dgm:dir/>
          <dgm:animLvl val="lvl"/>
          <dgm:resizeHandles val="exact"/>
        </dgm:presLayoutVars>
      </dgm:prSet>
      <dgm:spPr/>
    </dgm:pt>
    <dgm:pt modelId="{8E73FEA9-0271-4244-B355-6BEE1D5DCE42}" type="pres">
      <dgm:prSet presAssocID="{DBAC69C7-A9FA-48B0-9ED2-39748257BC58}" presName="circle1" presStyleLbl="node1" presStyleIdx="0" presStyleCnt="1"/>
      <dgm:spPr>
        <a:blipFill rotWithShape="0">
          <a:blip xmlns:r="http://schemas.openxmlformats.org/officeDocument/2006/relationships" r:embed="rId1"/>
          <a:stretch>
            <a:fillRect/>
          </a:stretch>
        </a:blipFill>
      </dgm:spPr>
    </dgm:pt>
    <dgm:pt modelId="{0E444E44-27D8-473B-85A1-246EE396C160}" type="pres">
      <dgm:prSet presAssocID="{DBAC69C7-A9FA-48B0-9ED2-39748257BC58}" presName="space" presStyleCnt="0"/>
      <dgm:spPr/>
    </dgm:pt>
    <dgm:pt modelId="{DAA43EA1-1F62-48FC-87AA-310665D09211}" type="pres">
      <dgm:prSet presAssocID="{DBAC69C7-A9FA-48B0-9ED2-39748257BC58}" presName="rect1" presStyleLbl="alignAcc1" presStyleIdx="0" presStyleCnt="1"/>
      <dgm:spPr/>
    </dgm:pt>
    <dgm:pt modelId="{27B7C485-59E7-4B22-BA56-8E68049F5D55}" type="pres">
      <dgm:prSet presAssocID="{DBAC69C7-A9FA-48B0-9ED2-39748257BC58}" presName="rect1ParTx" presStyleLbl="alignAcc1" presStyleIdx="0" presStyleCnt="1">
        <dgm:presLayoutVars>
          <dgm:chMax val="1"/>
          <dgm:bulletEnabled val="1"/>
        </dgm:presLayoutVars>
      </dgm:prSet>
      <dgm:spPr/>
    </dgm:pt>
    <dgm:pt modelId="{D1B86754-AB3B-44B8-8546-EB30837CCCEB}" type="pres">
      <dgm:prSet presAssocID="{DBAC69C7-A9FA-48B0-9ED2-39748257BC58}" presName="rect1ChTx" presStyleLbl="alignAcc1" presStyleIdx="0" presStyleCnt="1">
        <dgm:presLayoutVars>
          <dgm:bulletEnabled val="1"/>
        </dgm:presLayoutVars>
      </dgm:prSet>
      <dgm:spPr/>
    </dgm:pt>
  </dgm:ptLst>
  <dgm:cxnLst>
    <dgm:cxn modelId="{2999E218-04E0-47EE-BBF9-A12DAD8F864A}" srcId="{BAE558A2-21B8-464C-A556-14CC5F74223F}" destId="{DBAC69C7-A9FA-48B0-9ED2-39748257BC58}" srcOrd="0" destOrd="0" parTransId="{17162E31-0C71-4380-810D-1281A5512C1E}" sibTransId="{1285AB68-6CA1-4060-AD28-976AC525D1E7}"/>
    <dgm:cxn modelId="{5BAE428C-4E94-4698-A17B-497B582D595A}" type="presOf" srcId="{EFFC4FD9-BFE7-4130-9B55-4F12D02AB0F0}" destId="{D1B86754-AB3B-44B8-8546-EB30837CCCEB}" srcOrd="0" destOrd="1" presId="urn:microsoft.com/office/officeart/2005/8/layout/target3"/>
    <dgm:cxn modelId="{B3F48271-B4BA-41AD-9C14-01DF0A01713F}" srcId="{DBAC69C7-A9FA-48B0-9ED2-39748257BC58}" destId="{ED48ADA4-3764-40C1-99B8-C1AE533D90D9}" srcOrd="0" destOrd="0" parTransId="{855173F6-1168-4628-8F35-361B773A957F}" sibTransId="{FC06038D-4C37-4013-9D00-06CBB6DEE770}"/>
    <dgm:cxn modelId="{EEC2288D-1BB6-4DB4-A1B8-E79346644FED}" type="presOf" srcId="{DBAC69C7-A9FA-48B0-9ED2-39748257BC58}" destId="{DAA43EA1-1F62-48FC-87AA-310665D09211}" srcOrd="0" destOrd="0" presId="urn:microsoft.com/office/officeart/2005/8/layout/target3"/>
    <dgm:cxn modelId="{72CDC579-DA75-490C-A6F7-3A4C7420B824}" type="presOf" srcId="{ED48ADA4-3764-40C1-99B8-C1AE533D90D9}" destId="{D1B86754-AB3B-44B8-8546-EB30837CCCEB}" srcOrd="0" destOrd="0" presId="urn:microsoft.com/office/officeart/2005/8/layout/target3"/>
    <dgm:cxn modelId="{36377CD6-573D-405C-8EB2-CD961390AA34}" srcId="{DBAC69C7-A9FA-48B0-9ED2-39748257BC58}" destId="{EFFC4FD9-BFE7-4130-9B55-4F12D02AB0F0}" srcOrd="1" destOrd="0" parTransId="{F7333E00-5423-46C2-9EBE-B462A2D277A2}" sibTransId="{00473A7D-542A-426C-9FD3-893ABC0A2729}"/>
    <dgm:cxn modelId="{862E6EE3-4C82-4B9C-93DB-78ED5EC00422}" type="presOf" srcId="{DBAC69C7-A9FA-48B0-9ED2-39748257BC58}" destId="{27B7C485-59E7-4B22-BA56-8E68049F5D55}" srcOrd="1" destOrd="0" presId="urn:microsoft.com/office/officeart/2005/8/layout/target3"/>
    <dgm:cxn modelId="{763E7C2B-7068-4041-8C36-84CA708B54C0}" type="presOf" srcId="{BAE558A2-21B8-464C-A556-14CC5F74223F}" destId="{4E315259-9E2F-4885-8F0F-959C9DA336B9}" srcOrd="0" destOrd="0" presId="urn:microsoft.com/office/officeart/2005/8/layout/target3"/>
    <dgm:cxn modelId="{5B01F327-4CB5-4685-982B-504426130225}" type="presParOf" srcId="{4E315259-9E2F-4885-8F0F-959C9DA336B9}" destId="{8E73FEA9-0271-4244-B355-6BEE1D5DCE42}" srcOrd="0" destOrd="0" presId="urn:microsoft.com/office/officeart/2005/8/layout/target3"/>
    <dgm:cxn modelId="{DBF2441C-0B9C-4797-BEB4-6DA87F4FDDE1}" type="presParOf" srcId="{4E315259-9E2F-4885-8F0F-959C9DA336B9}" destId="{0E444E44-27D8-473B-85A1-246EE396C160}" srcOrd="1" destOrd="0" presId="urn:microsoft.com/office/officeart/2005/8/layout/target3"/>
    <dgm:cxn modelId="{431AE57F-772C-4FB0-9612-7EAF17DC6EF4}" type="presParOf" srcId="{4E315259-9E2F-4885-8F0F-959C9DA336B9}" destId="{DAA43EA1-1F62-48FC-87AA-310665D09211}" srcOrd="2" destOrd="0" presId="urn:microsoft.com/office/officeart/2005/8/layout/target3"/>
    <dgm:cxn modelId="{190A6914-9692-4627-9E2C-A38E5DEF061E}" type="presParOf" srcId="{4E315259-9E2F-4885-8F0F-959C9DA336B9}" destId="{27B7C485-59E7-4B22-BA56-8E68049F5D55}" srcOrd="3" destOrd="0" presId="urn:microsoft.com/office/officeart/2005/8/layout/target3"/>
    <dgm:cxn modelId="{6C136416-0A41-4BB1-8F05-6065364F3953}" type="presParOf" srcId="{4E315259-9E2F-4885-8F0F-959C9DA336B9}" destId="{D1B86754-AB3B-44B8-8546-EB30837CCCEB}"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E198BA5-4E14-4DCB-8852-EF4C27A7C8C9}"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D8F186D4-8985-4891-A12E-7B0EF6F67EC0}">
      <dgm:prSet custT="1"/>
      <dgm:spPr>
        <a:solidFill>
          <a:srgbClr val="002060"/>
        </a:solidFill>
        <a:ln>
          <a:solidFill>
            <a:srgbClr val="FF0000"/>
          </a:solidFill>
        </a:ln>
      </dgm:spPr>
      <dgm:t>
        <a:bodyPr/>
        <a:lstStyle/>
        <a:p>
          <a:pPr rtl="0"/>
          <a:r>
            <a:rPr lang="es-CO" sz="2000" b="1" dirty="0" smtClean="0"/>
            <a:t>Es imposible que quienes dan rienda suelta al apetito, alcancen la perfección cristiana.   </a:t>
          </a:r>
          <a:r>
            <a:rPr lang="es-CO" sz="2000" b="1" u="sng" dirty="0" smtClean="0"/>
            <a:t>Consejos Sobre El Régimen Alimenticio Pág. 24.</a:t>
          </a:r>
          <a:r>
            <a:rPr lang="es-CO" sz="2000" b="1" dirty="0" smtClean="0"/>
            <a:t>  </a:t>
          </a:r>
        </a:p>
        <a:p>
          <a:pPr rtl="0"/>
          <a:r>
            <a:rPr lang="es-CO" sz="2000" b="1" dirty="0" smtClean="0"/>
            <a:t>La obra de la reforma pro salud es el medio del Señor para disminuir el sufrimiento y purificar su iglesia    </a:t>
          </a:r>
          <a:r>
            <a:rPr lang="es-CO" sz="2000" b="1" u="sng" dirty="0" smtClean="0"/>
            <a:t>Testimonios para la iglesia tomo 9, Pág. 112 </a:t>
          </a:r>
          <a:endParaRPr lang="es-CO" sz="2000" b="1" dirty="0"/>
        </a:p>
      </dgm:t>
    </dgm:pt>
    <dgm:pt modelId="{876A15A2-5337-4C02-8BB0-552723E57500}" type="parTrans" cxnId="{356B13AB-6F8E-4EA1-ABD6-EDC6B1FDF7E7}">
      <dgm:prSet/>
      <dgm:spPr/>
      <dgm:t>
        <a:bodyPr/>
        <a:lstStyle/>
        <a:p>
          <a:endParaRPr lang="es-CO"/>
        </a:p>
      </dgm:t>
    </dgm:pt>
    <dgm:pt modelId="{37E0BF64-FD07-4392-B090-46F09B60FB7C}" type="sibTrans" cxnId="{356B13AB-6F8E-4EA1-ABD6-EDC6B1FDF7E7}">
      <dgm:prSet/>
      <dgm:spPr/>
      <dgm:t>
        <a:bodyPr/>
        <a:lstStyle/>
        <a:p>
          <a:endParaRPr lang="es-CO"/>
        </a:p>
      </dgm:t>
    </dgm:pt>
    <dgm:pt modelId="{5D4FCF9A-DB36-443D-8FF6-CF7550BD69F2}">
      <dgm:prSet custT="1"/>
      <dgm:spPr>
        <a:solidFill>
          <a:srgbClr val="002060"/>
        </a:solidFill>
        <a:ln>
          <a:solidFill>
            <a:srgbClr val="FF0000"/>
          </a:solidFill>
        </a:ln>
      </dgm:spPr>
      <dgm:t>
        <a:bodyPr/>
        <a:lstStyle/>
        <a:p>
          <a:pPr rtl="0"/>
          <a:r>
            <a:rPr lang="es-CO" sz="2400" b="1" dirty="0" smtClean="0"/>
            <a:t>No sabéis que sois templo de Dios, y que el Espíritu de Dios habita en vosotros? </a:t>
          </a:r>
        </a:p>
        <a:p>
          <a:pPr rtl="0"/>
          <a:r>
            <a:rPr lang="es-CO" sz="2400" b="1" dirty="0" smtClean="0"/>
            <a:t>Si alguno destruye el templo de Dios, Dios lo destruirá a él. Porque el templo de Dios es santo. Y ese templo sois vosotros.   </a:t>
          </a:r>
          <a:r>
            <a:rPr lang="es-CO" sz="2400" b="1" u="sng" dirty="0" smtClean="0"/>
            <a:t>1 corintios 3:16,17 </a:t>
          </a:r>
          <a:endParaRPr lang="es-CO" sz="2400" b="1" u="sng" dirty="0"/>
        </a:p>
      </dgm:t>
    </dgm:pt>
    <dgm:pt modelId="{4BB11D9A-852F-41DE-B04A-7BBE4FAE00E4}" type="parTrans" cxnId="{90884E39-1494-4ADA-BA20-423A63B547EF}">
      <dgm:prSet/>
      <dgm:spPr/>
      <dgm:t>
        <a:bodyPr/>
        <a:lstStyle/>
        <a:p>
          <a:endParaRPr lang="es-CO"/>
        </a:p>
      </dgm:t>
    </dgm:pt>
    <dgm:pt modelId="{4944E363-4EBB-4992-83F0-4C64F23BFDA6}" type="sibTrans" cxnId="{90884E39-1494-4ADA-BA20-423A63B547EF}">
      <dgm:prSet/>
      <dgm:spPr/>
      <dgm:t>
        <a:bodyPr/>
        <a:lstStyle/>
        <a:p>
          <a:endParaRPr lang="es-CO"/>
        </a:p>
      </dgm:t>
    </dgm:pt>
    <dgm:pt modelId="{272162E8-D711-468F-A34D-FA5FE62FC865}" type="pres">
      <dgm:prSet presAssocID="{CE198BA5-4E14-4DCB-8852-EF4C27A7C8C9}" presName="Name0" presStyleCnt="0">
        <dgm:presLayoutVars>
          <dgm:dir/>
          <dgm:resizeHandles val="exact"/>
        </dgm:presLayoutVars>
      </dgm:prSet>
      <dgm:spPr/>
    </dgm:pt>
    <dgm:pt modelId="{947AFC1A-5F48-4E89-8172-B2E3F3F1E796}" type="pres">
      <dgm:prSet presAssocID="{CE198BA5-4E14-4DCB-8852-EF4C27A7C8C9}" presName="fgShape" presStyleLbl="fgShp" presStyleIdx="0" presStyleCnt="1" custScaleX="107608" custLinFactNeighborX="-407" custLinFactNeighborY="29359"/>
      <dgm:spPr/>
    </dgm:pt>
    <dgm:pt modelId="{85E86191-2861-4935-8104-978A97FEA4D1}" type="pres">
      <dgm:prSet presAssocID="{CE198BA5-4E14-4DCB-8852-EF4C27A7C8C9}" presName="linComp" presStyleCnt="0"/>
      <dgm:spPr/>
    </dgm:pt>
    <dgm:pt modelId="{5CF67922-DA03-46F9-9970-B17EB2AFB933}" type="pres">
      <dgm:prSet presAssocID="{D8F186D4-8985-4891-A12E-7B0EF6F67EC0}" presName="compNode" presStyleCnt="0"/>
      <dgm:spPr/>
    </dgm:pt>
    <dgm:pt modelId="{B1916AE4-EF85-4B9C-8E0B-6C850CBD4550}" type="pres">
      <dgm:prSet presAssocID="{D8F186D4-8985-4891-A12E-7B0EF6F67EC0}" presName="bkgdShape" presStyleLbl="node1" presStyleIdx="0" presStyleCnt="2"/>
      <dgm:spPr/>
    </dgm:pt>
    <dgm:pt modelId="{CEC0A104-6D8A-43BD-A4B0-6BD24250D9F0}" type="pres">
      <dgm:prSet presAssocID="{D8F186D4-8985-4891-A12E-7B0EF6F67EC0}" presName="nodeTx" presStyleLbl="node1" presStyleIdx="0" presStyleCnt="2">
        <dgm:presLayoutVars>
          <dgm:bulletEnabled val="1"/>
        </dgm:presLayoutVars>
      </dgm:prSet>
      <dgm:spPr/>
    </dgm:pt>
    <dgm:pt modelId="{17DE14D7-758E-4E9C-A250-4EADA74F89EA}" type="pres">
      <dgm:prSet presAssocID="{D8F186D4-8985-4891-A12E-7B0EF6F67EC0}" presName="invisiNode" presStyleLbl="node1" presStyleIdx="0" presStyleCnt="2"/>
      <dgm:spPr/>
    </dgm:pt>
    <dgm:pt modelId="{ADA9F9E9-1460-4DCE-A1C0-64AB0263A04D}" type="pres">
      <dgm:prSet presAssocID="{D8F186D4-8985-4891-A12E-7B0EF6F67EC0}" presName="imagNode" presStyleLbl="fgImgPlace1" presStyleIdx="0" presStyleCnt="2" custScaleX="185849" custScaleY="92189" custLinFactNeighborX="816" custLinFactNeighborY="-25656"/>
      <dgm:spPr>
        <a:blipFill rotWithShape="1">
          <a:blip xmlns:r="http://schemas.openxmlformats.org/officeDocument/2006/relationships" r:embed="rId1"/>
          <a:stretch>
            <a:fillRect/>
          </a:stretch>
        </a:blipFill>
      </dgm:spPr>
    </dgm:pt>
    <dgm:pt modelId="{F061BE71-1050-4FCA-BCA4-9463E0E05AE4}" type="pres">
      <dgm:prSet presAssocID="{37E0BF64-FD07-4392-B090-46F09B60FB7C}" presName="sibTrans" presStyleLbl="sibTrans2D1" presStyleIdx="0" presStyleCnt="0"/>
      <dgm:spPr/>
    </dgm:pt>
    <dgm:pt modelId="{C07680E8-D429-4E98-87BA-38B8362078D8}" type="pres">
      <dgm:prSet presAssocID="{5D4FCF9A-DB36-443D-8FF6-CF7550BD69F2}" presName="compNode" presStyleCnt="0"/>
      <dgm:spPr/>
    </dgm:pt>
    <dgm:pt modelId="{4CB874AC-3372-4BD8-9FB8-D0DAB537AD09}" type="pres">
      <dgm:prSet presAssocID="{5D4FCF9A-DB36-443D-8FF6-CF7550BD69F2}" presName="bkgdShape" presStyleLbl="node1" presStyleIdx="1" presStyleCnt="2" custLinFactNeighborX="-682" custLinFactNeighborY="-1243"/>
      <dgm:spPr/>
    </dgm:pt>
    <dgm:pt modelId="{1E3F5BB6-3C17-42E0-8215-59377D67E0E2}" type="pres">
      <dgm:prSet presAssocID="{5D4FCF9A-DB36-443D-8FF6-CF7550BD69F2}" presName="nodeTx" presStyleLbl="node1" presStyleIdx="1" presStyleCnt="2">
        <dgm:presLayoutVars>
          <dgm:bulletEnabled val="1"/>
        </dgm:presLayoutVars>
      </dgm:prSet>
      <dgm:spPr/>
    </dgm:pt>
    <dgm:pt modelId="{AD4B0065-F1A9-43BF-8076-1FCDD25392C8}" type="pres">
      <dgm:prSet presAssocID="{5D4FCF9A-DB36-443D-8FF6-CF7550BD69F2}" presName="invisiNode" presStyleLbl="node1" presStyleIdx="1" presStyleCnt="2"/>
      <dgm:spPr/>
    </dgm:pt>
    <dgm:pt modelId="{F6DE783C-A6D1-4927-8849-5C9359B96C7C}" type="pres">
      <dgm:prSet presAssocID="{5D4FCF9A-DB36-443D-8FF6-CF7550BD69F2}" presName="imagNode" presStyleLbl="fgImgPlace1" presStyleIdx="1" presStyleCnt="2" custScaleX="202452" custScaleY="92526" custLinFactNeighborX="565" custLinFactNeighborY="-32167"/>
      <dgm:spPr>
        <a:blipFill rotWithShape="1">
          <a:blip xmlns:r="http://schemas.openxmlformats.org/officeDocument/2006/relationships" r:embed="rId2"/>
          <a:stretch>
            <a:fillRect/>
          </a:stretch>
        </a:blipFill>
      </dgm:spPr>
    </dgm:pt>
  </dgm:ptLst>
  <dgm:cxnLst>
    <dgm:cxn modelId="{90884E39-1494-4ADA-BA20-423A63B547EF}" srcId="{CE198BA5-4E14-4DCB-8852-EF4C27A7C8C9}" destId="{5D4FCF9A-DB36-443D-8FF6-CF7550BD69F2}" srcOrd="1" destOrd="0" parTransId="{4BB11D9A-852F-41DE-B04A-7BBE4FAE00E4}" sibTransId="{4944E363-4EBB-4992-83F0-4C64F23BFDA6}"/>
    <dgm:cxn modelId="{4765014A-E6B4-49DA-B4EB-1F26D8AEBDD0}" type="presOf" srcId="{37E0BF64-FD07-4392-B090-46F09B60FB7C}" destId="{F061BE71-1050-4FCA-BCA4-9463E0E05AE4}" srcOrd="0" destOrd="0" presId="urn:microsoft.com/office/officeart/2005/8/layout/hList7"/>
    <dgm:cxn modelId="{046BC535-0496-4C1C-AA35-3082B4E19012}" type="presOf" srcId="{CE198BA5-4E14-4DCB-8852-EF4C27A7C8C9}" destId="{272162E8-D711-468F-A34D-FA5FE62FC865}" srcOrd="0" destOrd="0" presId="urn:microsoft.com/office/officeart/2005/8/layout/hList7"/>
    <dgm:cxn modelId="{02A0A0AC-72D1-469C-B5EC-4BB6E38AED2D}" type="presOf" srcId="{D8F186D4-8985-4891-A12E-7B0EF6F67EC0}" destId="{CEC0A104-6D8A-43BD-A4B0-6BD24250D9F0}" srcOrd="1" destOrd="0" presId="urn:microsoft.com/office/officeart/2005/8/layout/hList7"/>
    <dgm:cxn modelId="{460955C4-84BE-4AC6-977B-50FAFABC17EA}" type="presOf" srcId="{D8F186D4-8985-4891-A12E-7B0EF6F67EC0}" destId="{B1916AE4-EF85-4B9C-8E0B-6C850CBD4550}" srcOrd="0" destOrd="0" presId="urn:microsoft.com/office/officeart/2005/8/layout/hList7"/>
    <dgm:cxn modelId="{356B13AB-6F8E-4EA1-ABD6-EDC6B1FDF7E7}" srcId="{CE198BA5-4E14-4DCB-8852-EF4C27A7C8C9}" destId="{D8F186D4-8985-4891-A12E-7B0EF6F67EC0}" srcOrd="0" destOrd="0" parTransId="{876A15A2-5337-4C02-8BB0-552723E57500}" sibTransId="{37E0BF64-FD07-4392-B090-46F09B60FB7C}"/>
    <dgm:cxn modelId="{1C663179-A185-4205-B33A-2D806984EB11}" type="presOf" srcId="{5D4FCF9A-DB36-443D-8FF6-CF7550BD69F2}" destId="{4CB874AC-3372-4BD8-9FB8-D0DAB537AD09}" srcOrd="0" destOrd="0" presId="urn:microsoft.com/office/officeart/2005/8/layout/hList7"/>
    <dgm:cxn modelId="{4ED07978-ED36-462F-BFE8-57F34D497CE7}" type="presOf" srcId="{5D4FCF9A-DB36-443D-8FF6-CF7550BD69F2}" destId="{1E3F5BB6-3C17-42E0-8215-59377D67E0E2}" srcOrd="1" destOrd="0" presId="urn:microsoft.com/office/officeart/2005/8/layout/hList7"/>
    <dgm:cxn modelId="{CF84BA39-1172-45A0-AD27-6A78CA964509}" type="presParOf" srcId="{272162E8-D711-468F-A34D-FA5FE62FC865}" destId="{947AFC1A-5F48-4E89-8172-B2E3F3F1E796}" srcOrd="0" destOrd="0" presId="urn:microsoft.com/office/officeart/2005/8/layout/hList7"/>
    <dgm:cxn modelId="{E72501F3-D803-48E4-AAED-8EECB8A7C9BB}" type="presParOf" srcId="{272162E8-D711-468F-A34D-FA5FE62FC865}" destId="{85E86191-2861-4935-8104-978A97FEA4D1}" srcOrd="1" destOrd="0" presId="urn:microsoft.com/office/officeart/2005/8/layout/hList7"/>
    <dgm:cxn modelId="{254956A0-19B6-4B91-8133-C098F13A0C71}" type="presParOf" srcId="{85E86191-2861-4935-8104-978A97FEA4D1}" destId="{5CF67922-DA03-46F9-9970-B17EB2AFB933}" srcOrd="0" destOrd="0" presId="urn:microsoft.com/office/officeart/2005/8/layout/hList7"/>
    <dgm:cxn modelId="{7E7AE9A6-B52F-4020-810A-3E22C62B1463}" type="presParOf" srcId="{5CF67922-DA03-46F9-9970-B17EB2AFB933}" destId="{B1916AE4-EF85-4B9C-8E0B-6C850CBD4550}" srcOrd="0" destOrd="0" presId="urn:microsoft.com/office/officeart/2005/8/layout/hList7"/>
    <dgm:cxn modelId="{E6009336-266B-43A8-A851-800C2AEDA513}" type="presParOf" srcId="{5CF67922-DA03-46F9-9970-B17EB2AFB933}" destId="{CEC0A104-6D8A-43BD-A4B0-6BD24250D9F0}" srcOrd="1" destOrd="0" presId="urn:microsoft.com/office/officeart/2005/8/layout/hList7"/>
    <dgm:cxn modelId="{45BA50DB-3FFC-4B3A-84AF-60C9343A0F5D}" type="presParOf" srcId="{5CF67922-DA03-46F9-9970-B17EB2AFB933}" destId="{17DE14D7-758E-4E9C-A250-4EADA74F89EA}" srcOrd="2" destOrd="0" presId="urn:microsoft.com/office/officeart/2005/8/layout/hList7"/>
    <dgm:cxn modelId="{31B5B4C5-0295-4B26-8D33-F3C4B1D9FBCA}" type="presParOf" srcId="{5CF67922-DA03-46F9-9970-B17EB2AFB933}" destId="{ADA9F9E9-1460-4DCE-A1C0-64AB0263A04D}" srcOrd="3" destOrd="0" presId="urn:microsoft.com/office/officeart/2005/8/layout/hList7"/>
    <dgm:cxn modelId="{DFF21FC5-B0BD-43ED-B1B8-7DA527C51AC1}" type="presParOf" srcId="{85E86191-2861-4935-8104-978A97FEA4D1}" destId="{F061BE71-1050-4FCA-BCA4-9463E0E05AE4}" srcOrd="1" destOrd="0" presId="urn:microsoft.com/office/officeart/2005/8/layout/hList7"/>
    <dgm:cxn modelId="{8BCABC3C-707D-45E1-B485-ADB4977367D0}" type="presParOf" srcId="{85E86191-2861-4935-8104-978A97FEA4D1}" destId="{C07680E8-D429-4E98-87BA-38B8362078D8}" srcOrd="2" destOrd="0" presId="urn:microsoft.com/office/officeart/2005/8/layout/hList7"/>
    <dgm:cxn modelId="{E78365E8-B9DF-4BCE-BFC3-620B4739A9E4}" type="presParOf" srcId="{C07680E8-D429-4E98-87BA-38B8362078D8}" destId="{4CB874AC-3372-4BD8-9FB8-D0DAB537AD09}" srcOrd="0" destOrd="0" presId="urn:microsoft.com/office/officeart/2005/8/layout/hList7"/>
    <dgm:cxn modelId="{A7587427-5103-4BC2-93FE-FD8D499EC203}" type="presParOf" srcId="{C07680E8-D429-4E98-87BA-38B8362078D8}" destId="{1E3F5BB6-3C17-42E0-8215-59377D67E0E2}" srcOrd="1" destOrd="0" presId="urn:microsoft.com/office/officeart/2005/8/layout/hList7"/>
    <dgm:cxn modelId="{1FDC0ED4-FF84-414B-8F63-31C4B1D5C4B8}" type="presParOf" srcId="{C07680E8-D429-4E98-87BA-38B8362078D8}" destId="{AD4B0065-F1A9-43BF-8076-1FCDD25392C8}" srcOrd="2" destOrd="0" presId="urn:microsoft.com/office/officeart/2005/8/layout/hList7"/>
    <dgm:cxn modelId="{47DE95F4-6641-4AEA-B744-7DACC3A77F00}" type="presParOf" srcId="{C07680E8-D429-4E98-87BA-38B8362078D8}" destId="{F6DE783C-A6D1-4927-8849-5C9359B96C7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A352578-3652-44BF-86D3-54135F43287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ED7C6FE-AC12-489F-9450-12A8711580A8}">
      <dgm:prSet/>
      <dgm:spPr>
        <a:solidFill>
          <a:schemeClr val="bg2">
            <a:lumMod val="10000"/>
          </a:schemeClr>
        </a:solidFill>
        <a:ln>
          <a:solidFill>
            <a:srgbClr val="FF0000"/>
          </a:solidFill>
        </a:ln>
      </dgm:spPr>
      <dgm:t>
        <a:bodyPr/>
        <a:lstStyle/>
        <a:p>
          <a:pPr algn="ctr" rtl="0"/>
          <a:r>
            <a:rPr lang="es-CO" dirty="0" smtClean="0"/>
            <a:t>Aprendemos una gran lección cuando nos damos cuenta de nuestra relación con Dios, y su relación con nosotros. </a:t>
          </a:r>
        </a:p>
        <a:p>
          <a:pPr algn="ctr" rtl="0"/>
          <a:r>
            <a:rPr lang="es-CO" b="1" dirty="0" smtClean="0">
              <a:solidFill>
                <a:srgbClr val="FFFF00"/>
              </a:solidFill>
            </a:rPr>
            <a:t>Las palabras: "No sois vuestros, porque habéis sido comprados por precio" </a:t>
          </a:r>
          <a:r>
            <a:rPr lang="es-CO" b="1" u="sng" dirty="0" smtClean="0">
              <a:solidFill>
                <a:srgbClr val="FFFF00"/>
              </a:solidFill>
            </a:rPr>
            <a:t>(1 Cor, 6:19, 20</a:t>
          </a:r>
          <a:r>
            <a:rPr lang="es-CO" b="1" dirty="0" smtClean="0">
              <a:solidFill>
                <a:srgbClr val="FFFF00"/>
              </a:solidFill>
            </a:rPr>
            <a:t>), deben grabarse permanentemente en nuestra memoria, para que siempre reconozcamos el derecho que Dios tiene sobre nuestros talentos, nuestra propiedad, nuestra influencia, nuestra individualidad personal.</a:t>
          </a:r>
          <a:r>
            <a:rPr lang="es-CO" dirty="0" smtClean="0"/>
            <a:t> </a:t>
          </a:r>
        </a:p>
        <a:p>
          <a:pPr algn="ctr" rtl="0"/>
          <a:r>
            <a:rPr lang="es-CO" dirty="0" smtClean="0"/>
            <a:t>Hemos de aprender cómo tratar este don de Dios constituido por la mente, el alma y el cuerpo, para que, como posesión comprada por Cristo, podamos realizar un servicio saludable y grato para él. </a:t>
          </a:r>
          <a:endParaRPr lang="es-CO" dirty="0"/>
        </a:p>
      </dgm:t>
    </dgm:pt>
    <dgm:pt modelId="{0D4F21DD-262A-4254-8E78-340EEB075D5B}" type="parTrans" cxnId="{8C373A82-B5B9-49C8-85D7-937C970D3AC8}">
      <dgm:prSet/>
      <dgm:spPr/>
      <dgm:t>
        <a:bodyPr/>
        <a:lstStyle/>
        <a:p>
          <a:endParaRPr lang="es-CO"/>
        </a:p>
      </dgm:t>
    </dgm:pt>
    <dgm:pt modelId="{21AC6746-3927-4FA4-81CB-15205051CB45}" type="sibTrans" cxnId="{8C373A82-B5B9-49C8-85D7-937C970D3AC8}">
      <dgm:prSet/>
      <dgm:spPr/>
      <dgm:t>
        <a:bodyPr/>
        <a:lstStyle/>
        <a:p>
          <a:endParaRPr lang="es-CO"/>
        </a:p>
      </dgm:t>
    </dgm:pt>
    <dgm:pt modelId="{786070F1-3C50-492E-82C6-5646EAE1C207}" type="pres">
      <dgm:prSet presAssocID="{5A352578-3652-44BF-86D3-54135F43287D}" presName="linear" presStyleCnt="0">
        <dgm:presLayoutVars>
          <dgm:animLvl val="lvl"/>
          <dgm:resizeHandles val="exact"/>
        </dgm:presLayoutVars>
      </dgm:prSet>
      <dgm:spPr/>
    </dgm:pt>
    <dgm:pt modelId="{4E1E0841-46E2-48D7-93DF-AA1A452B4861}" type="pres">
      <dgm:prSet presAssocID="{BED7C6FE-AC12-489F-9450-12A8711580A8}" presName="parentText" presStyleLbl="node1" presStyleIdx="0" presStyleCnt="1" custLinFactNeighborX="-749" custLinFactNeighborY="68">
        <dgm:presLayoutVars>
          <dgm:chMax val="0"/>
          <dgm:bulletEnabled val="1"/>
        </dgm:presLayoutVars>
      </dgm:prSet>
      <dgm:spPr/>
    </dgm:pt>
  </dgm:ptLst>
  <dgm:cxnLst>
    <dgm:cxn modelId="{97C0E18D-5A17-45C0-897D-F9F0F88BF272}" type="presOf" srcId="{BED7C6FE-AC12-489F-9450-12A8711580A8}" destId="{4E1E0841-46E2-48D7-93DF-AA1A452B4861}" srcOrd="0" destOrd="0" presId="urn:microsoft.com/office/officeart/2005/8/layout/vList2"/>
    <dgm:cxn modelId="{423B872F-3D4B-449B-82C5-F4F414AAD8DD}" type="presOf" srcId="{5A352578-3652-44BF-86D3-54135F43287D}" destId="{786070F1-3C50-492E-82C6-5646EAE1C207}" srcOrd="0" destOrd="0" presId="urn:microsoft.com/office/officeart/2005/8/layout/vList2"/>
    <dgm:cxn modelId="{8C373A82-B5B9-49C8-85D7-937C970D3AC8}" srcId="{5A352578-3652-44BF-86D3-54135F43287D}" destId="{BED7C6FE-AC12-489F-9450-12A8711580A8}" srcOrd="0" destOrd="0" parTransId="{0D4F21DD-262A-4254-8E78-340EEB075D5B}" sibTransId="{21AC6746-3927-4FA4-81CB-15205051CB45}"/>
    <dgm:cxn modelId="{87BB1C0D-94D1-48E9-BEE3-AFDFEB13CBEE}" type="presParOf" srcId="{786070F1-3C50-492E-82C6-5646EAE1C207}" destId="{4E1E0841-46E2-48D7-93DF-AA1A452B48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CA30CDD-73A4-4015-A912-47E6082508A2}"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71D98128-E05C-414E-931B-57EEFA80BC54}">
      <dgm:prSet/>
      <dgm:spPr>
        <a:ln>
          <a:solidFill>
            <a:srgbClr val="FF0000"/>
          </a:solidFill>
        </a:ln>
      </dgm:spPr>
      <dgm:t>
        <a:bodyPr/>
        <a:lstStyle/>
        <a:p>
          <a:pPr rtl="0"/>
          <a:r>
            <a:rPr lang="es-CO" dirty="0" smtClean="0"/>
            <a:t>Ha estado resplandeciendo la luz sobre vuestra senda con respecto a la reforma pro salud y el deber que incumbe a los hijos de Dios en estos postreros días en cuanto a ejercer templanza en todas las cosas. En la medida en que se reciba y se siga la luz, ésta realizará una completa reforma en la vida y el carácter de todos aquellos que son santificados por ella. </a:t>
          </a:r>
          <a:endParaRPr lang="es-CO" dirty="0"/>
        </a:p>
      </dgm:t>
    </dgm:pt>
    <dgm:pt modelId="{E59E8E39-7EB9-4BA8-8DFA-54895A8C3478}" type="parTrans" cxnId="{E57D2F0A-A63D-4B21-97F7-EB955B36BCB7}">
      <dgm:prSet/>
      <dgm:spPr/>
      <dgm:t>
        <a:bodyPr/>
        <a:lstStyle/>
        <a:p>
          <a:endParaRPr lang="es-CO"/>
        </a:p>
      </dgm:t>
    </dgm:pt>
    <dgm:pt modelId="{85ADB1E5-36A0-4625-8935-D25412C368CE}" type="sibTrans" cxnId="{E57D2F0A-A63D-4B21-97F7-EB955B36BCB7}">
      <dgm:prSet/>
      <dgm:spPr/>
      <dgm:t>
        <a:bodyPr/>
        <a:lstStyle/>
        <a:p>
          <a:endParaRPr lang="es-CO"/>
        </a:p>
      </dgm:t>
    </dgm:pt>
    <dgm:pt modelId="{D7FDF6A8-136A-4855-865F-1B2D31FD586B}">
      <dgm:prSet/>
      <dgm:spPr>
        <a:ln>
          <a:solidFill>
            <a:srgbClr val="FF0000"/>
          </a:solidFill>
        </a:ln>
      </dgm:spPr>
      <dgm:t>
        <a:bodyPr/>
        <a:lstStyle/>
        <a:p>
          <a:pPr rtl="0"/>
          <a:r>
            <a:rPr lang="es-CO" dirty="0" smtClean="0"/>
            <a:t>El comer, el beber y el vestirse guardan una relación directa con el progreso espiritual. </a:t>
          </a:r>
          <a:endParaRPr lang="es-CO" dirty="0"/>
        </a:p>
      </dgm:t>
    </dgm:pt>
    <dgm:pt modelId="{03DDBECF-62E1-49DA-8994-12486834AFF9}" type="parTrans" cxnId="{72E534D5-B056-46D8-9A50-F93C4F588CFC}">
      <dgm:prSet/>
      <dgm:spPr/>
      <dgm:t>
        <a:bodyPr/>
        <a:lstStyle/>
        <a:p>
          <a:endParaRPr lang="es-CO"/>
        </a:p>
      </dgm:t>
    </dgm:pt>
    <dgm:pt modelId="{2D74C874-AF37-457B-8B68-C1E3AFE55DAA}" type="sibTrans" cxnId="{72E534D5-B056-46D8-9A50-F93C4F588CFC}">
      <dgm:prSet/>
      <dgm:spPr/>
      <dgm:t>
        <a:bodyPr/>
        <a:lstStyle/>
        <a:p>
          <a:endParaRPr lang="es-CO"/>
        </a:p>
      </dgm:t>
    </dgm:pt>
    <dgm:pt modelId="{95B6471C-B247-41F7-9D4F-57A140AEAC7B}" type="pres">
      <dgm:prSet presAssocID="{2CA30CDD-73A4-4015-A912-47E6082508A2}" presName="compositeShape" presStyleCnt="0">
        <dgm:presLayoutVars>
          <dgm:dir/>
          <dgm:resizeHandles/>
        </dgm:presLayoutVars>
      </dgm:prSet>
      <dgm:spPr/>
    </dgm:pt>
    <dgm:pt modelId="{79744388-21C7-452C-BAD1-F262FCF9AC74}" type="pres">
      <dgm:prSet presAssocID="{2CA30CDD-73A4-4015-A912-47E6082508A2}" presName="pyramid" presStyleLbl="node1" presStyleIdx="0" presStyleCnt="1"/>
      <dgm:spPr>
        <a:solidFill>
          <a:srgbClr val="002060"/>
        </a:solidFill>
      </dgm:spPr>
    </dgm:pt>
    <dgm:pt modelId="{8814189C-BF04-4C80-9DB1-4CD9BD8A7334}" type="pres">
      <dgm:prSet presAssocID="{2CA30CDD-73A4-4015-A912-47E6082508A2}" presName="theList" presStyleCnt="0"/>
      <dgm:spPr/>
    </dgm:pt>
    <dgm:pt modelId="{1A62877D-568E-4447-A266-74A329472163}" type="pres">
      <dgm:prSet presAssocID="{71D98128-E05C-414E-931B-57EEFA80BC54}" presName="aNode" presStyleLbl="fgAcc1" presStyleIdx="0" presStyleCnt="2" custScaleX="176111" custLinFactY="-8961" custLinFactNeighborX="-1209" custLinFactNeighborY="-100000">
        <dgm:presLayoutVars>
          <dgm:bulletEnabled val="1"/>
        </dgm:presLayoutVars>
      </dgm:prSet>
      <dgm:spPr/>
    </dgm:pt>
    <dgm:pt modelId="{7822D58B-ABCC-4576-B3BF-003D7CF269EE}" type="pres">
      <dgm:prSet presAssocID="{71D98128-E05C-414E-931B-57EEFA80BC54}" presName="aSpace" presStyleCnt="0"/>
      <dgm:spPr/>
    </dgm:pt>
    <dgm:pt modelId="{B98A8D2E-2C94-455C-8F8B-E32D9491B2A3}" type="pres">
      <dgm:prSet presAssocID="{D7FDF6A8-136A-4855-865F-1B2D31FD586B}" presName="aNode" presStyleLbl="fgAcc1" presStyleIdx="1" presStyleCnt="2" custScaleX="124379" custLinFactY="-14292" custLinFactNeighborX="18946" custLinFactNeighborY="-100000">
        <dgm:presLayoutVars>
          <dgm:bulletEnabled val="1"/>
        </dgm:presLayoutVars>
      </dgm:prSet>
      <dgm:spPr/>
    </dgm:pt>
    <dgm:pt modelId="{48534A70-49CB-4DAF-AE44-A54D28FA221B}" type="pres">
      <dgm:prSet presAssocID="{D7FDF6A8-136A-4855-865F-1B2D31FD586B}" presName="aSpace" presStyleCnt="0"/>
      <dgm:spPr/>
    </dgm:pt>
  </dgm:ptLst>
  <dgm:cxnLst>
    <dgm:cxn modelId="{52ABD045-05DD-4852-BB32-FF7A762C79DF}" type="presOf" srcId="{71D98128-E05C-414E-931B-57EEFA80BC54}" destId="{1A62877D-568E-4447-A266-74A329472163}" srcOrd="0" destOrd="0" presId="urn:microsoft.com/office/officeart/2005/8/layout/pyramid2"/>
    <dgm:cxn modelId="{F86B011A-9B55-40D4-9006-C10CA510C9E4}" type="presOf" srcId="{2CA30CDD-73A4-4015-A912-47E6082508A2}" destId="{95B6471C-B247-41F7-9D4F-57A140AEAC7B}" srcOrd="0" destOrd="0" presId="urn:microsoft.com/office/officeart/2005/8/layout/pyramid2"/>
    <dgm:cxn modelId="{7FDF0BC7-4292-4C56-886D-8DD72481ED06}" type="presOf" srcId="{D7FDF6A8-136A-4855-865F-1B2D31FD586B}" destId="{B98A8D2E-2C94-455C-8F8B-E32D9491B2A3}" srcOrd="0" destOrd="0" presId="urn:microsoft.com/office/officeart/2005/8/layout/pyramid2"/>
    <dgm:cxn modelId="{E57D2F0A-A63D-4B21-97F7-EB955B36BCB7}" srcId="{2CA30CDD-73A4-4015-A912-47E6082508A2}" destId="{71D98128-E05C-414E-931B-57EEFA80BC54}" srcOrd="0" destOrd="0" parTransId="{E59E8E39-7EB9-4BA8-8DFA-54895A8C3478}" sibTransId="{85ADB1E5-36A0-4625-8935-D25412C368CE}"/>
    <dgm:cxn modelId="{72E534D5-B056-46D8-9A50-F93C4F588CFC}" srcId="{2CA30CDD-73A4-4015-A912-47E6082508A2}" destId="{D7FDF6A8-136A-4855-865F-1B2D31FD586B}" srcOrd="1" destOrd="0" parTransId="{03DDBECF-62E1-49DA-8994-12486834AFF9}" sibTransId="{2D74C874-AF37-457B-8B68-C1E3AFE55DAA}"/>
    <dgm:cxn modelId="{0A4B0540-D9DC-48E7-84AB-03A13B51D57A}" type="presParOf" srcId="{95B6471C-B247-41F7-9D4F-57A140AEAC7B}" destId="{79744388-21C7-452C-BAD1-F262FCF9AC74}" srcOrd="0" destOrd="0" presId="urn:microsoft.com/office/officeart/2005/8/layout/pyramid2"/>
    <dgm:cxn modelId="{E0D2E8D4-CD69-4838-96E8-265579B5E64A}" type="presParOf" srcId="{95B6471C-B247-41F7-9D4F-57A140AEAC7B}" destId="{8814189C-BF04-4C80-9DB1-4CD9BD8A7334}" srcOrd="1" destOrd="0" presId="urn:microsoft.com/office/officeart/2005/8/layout/pyramid2"/>
    <dgm:cxn modelId="{75C6B7B5-F179-4018-9388-1064F866EC58}" type="presParOf" srcId="{8814189C-BF04-4C80-9DB1-4CD9BD8A7334}" destId="{1A62877D-568E-4447-A266-74A329472163}" srcOrd="0" destOrd="0" presId="urn:microsoft.com/office/officeart/2005/8/layout/pyramid2"/>
    <dgm:cxn modelId="{0A9F0A5A-C6B5-4405-8629-A2EF218441F6}" type="presParOf" srcId="{8814189C-BF04-4C80-9DB1-4CD9BD8A7334}" destId="{7822D58B-ABCC-4576-B3BF-003D7CF269EE}" srcOrd="1" destOrd="0" presId="urn:microsoft.com/office/officeart/2005/8/layout/pyramid2"/>
    <dgm:cxn modelId="{8CF5A004-8B72-42BC-8EB3-1C9654A75074}" type="presParOf" srcId="{8814189C-BF04-4C80-9DB1-4CD9BD8A7334}" destId="{B98A8D2E-2C94-455C-8F8B-E32D9491B2A3}" srcOrd="2" destOrd="0" presId="urn:microsoft.com/office/officeart/2005/8/layout/pyramid2"/>
    <dgm:cxn modelId="{899E9D84-8391-4BC2-82FD-8545EEDCB5E8}" type="presParOf" srcId="{8814189C-BF04-4C80-9DB1-4CD9BD8A7334}" destId="{48534A70-49CB-4DAF-AE44-A54D28FA221B}"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8D08210-304B-4EF6-9562-581F95893F5A}"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3C662207-F091-4F80-BC80-67C30B24B63B}">
      <dgm:prSet custT="1"/>
      <dgm:spPr>
        <a:ln>
          <a:solidFill>
            <a:srgbClr val="FF0000"/>
          </a:solidFill>
        </a:ln>
      </dgm:spPr>
      <dgm:t>
        <a:bodyPr/>
        <a:lstStyle/>
        <a:p>
          <a:pPr rtl="0"/>
          <a:r>
            <a:rPr lang="es-CO" sz="2400" dirty="0" smtClean="0"/>
            <a:t>Lo que corrompe el cuerpo tiende a corromper el alma. </a:t>
          </a:r>
        </a:p>
        <a:p>
          <a:pPr rtl="0"/>
          <a:r>
            <a:rPr lang="es-CO" sz="2400" dirty="0" smtClean="0"/>
            <a:t>El que lo consume va quedando por ello inhabilitado para tener comunión con Dios y para rendirle un servicio elevado y santo. </a:t>
          </a:r>
          <a:endParaRPr lang="es-CO" sz="2400" dirty="0"/>
        </a:p>
      </dgm:t>
    </dgm:pt>
    <dgm:pt modelId="{CADF9F85-3E55-4C52-A8BD-0B152A4060D3}" type="parTrans" cxnId="{629F93EE-67DF-4AE4-B3FC-2ABF767F5F3B}">
      <dgm:prSet/>
      <dgm:spPr/>
      <dgm:t>
        <a:bodyPr/>
        <a:lstStyle/>
        <a:p>
          <a:endParaRPr lang="es-CO"/>
        </a:p>
      </dgm:t>
    </dgm:pt>
    <dgm:pt modelId="{DBA7A5AB-C052-43AE-8013-CD6E01840047}" type="sibTrans" cxnId="{629F93EE-67DF-4AE4-B3FC-2ABF767F5F3B}">
      <dgm:prSet/>
      <dgm:spPr/>
      <dgm:t>
        <a:bodyPr/>
        <a:lstStyle/>
        <a:p>
          <a:endParaRPr lang="es-CO"/>
        </a:p>
      </dgm:t>
    </dgm:pt>
    <dgm:pt modelId="{1A95163E-079B-4564-A4BA-85CB6302B3F4}">
      <dgm:prSet custT="1"/>
      <dgm:spPr>
        <a:ln>
          <a:solidFill>
            <a:srgbClr val="FF0000"/>
          </a:solidFill>
        </a:ln>
      </dgm:spPr>
      <dgm:t>
        <a:bodyPr/>
        <a:lstStyle/>
        <a:p>
          <a:pPr rtl="0"/>
          <a:r>
            <a:rPr lang="es-CO" sz="2400" dirty="0" smtClean="0"/>
            <a:t>El Espíritu de Dios no puede venir en nuestra ayuda, y asistirnos en el perfeccionamiento de un carácter cristiano, </a:t>
          </a:r>
          <a:r>
            <a:rPr lang="es-CO" sz="2400" b="1" u="sng" dirty="0" smtClean="0"/>
            <a:t>mientras estamos satisfaciendo nuestro apetito en perjuicio de nuestra salud, y mientras el orgullo de la vida nos domina </a:t>
          </a:r>
          <a:endParaRPr lang="es-CO" sz="2400" b="1" u="sng" dirty="0"/>
        </a:p>
      </dgm:t>
    </dgm:pt>
    <dgm:pt modelId="{4E056FCD-C1A9-4FB7-B866-9B8365D731B7}" type="parTrans" cxnId="{3DB4C025-73D6-4C9C-A5FD-656290FCAF41}">
      <dgm:prSet/>
      <dgm:spPr/>
      <dgm:t>
        <a:bodyPr/>
        <a:lstStyle/>
        <a:p>
          <a:endParaRPr lang="es-CO"/>
        </a:p>
      </dgm:t>
    </dgm:pt>
    <dgm:pt modelId="{A8D45EED-C1D3-482F-99FF-A17203470D86}" type="sibTrans" cxnId="{3DB4C025-73D6-4C9C-A5FD-656290FCAF41}">
      <dgm:prSet/>
      <dgm:spPr/>
      <dgm:t>
        <a:bodyPr/>
        <a:lstStyle/>
        <a:p>
          <a:endParaRPr lang="es-CO"/>
        </a:p>
      </dgm:t>
    </dgm:pt>
    <dgm:pt modelId="{FC1CB0D5-6BDA-421A-AA92-4398C0407AC9}" type="pres">
      <dgm:prSet presAssocID="{58D08210-304B-4EF6-9562-581F95893F5A}" presName="Name0" presStyleCnt="0">
        <dgm:presLayoutVars>
          <dgm:dir/>
          <dgm:resizeHandles val="exact"/>
        </dgm:presLayoutVars>
      </dgm:prSet>
      <dgm:spPr/>
    </dgm:pt>
    <dgm:pt modelId="{C134BC85-E5AD-4FC4-A8E1-DAB7ECA3244E}" type="pres">
      <dgm:prSet presAssocID="{58D08210-304B-4EF6-9562-581F95893F5A}" presName="fgShape" presStyleLbl="fgShp" presStyleIdx="0" presStyleCnt="1" custLinFactNeighborX="-407" custLinFactNeighborY="32558"/>
      <dgm:spPr/>
    </dgm:pt>
    <dgm:pt modelId="{FA18F114-FCCF-4658-BFEF-F7BA4E0D25D3}" type="pres">
      <dgm:prSet presAssocID="{58D08210-304B-4EF6-9562-581F95893F5A}" presName="linComp" presStyleCnt="0"/>
      <dgm:spPr/>
    </dgm:pt>
    <dgm:pt modelId="{A4F59D61-909A-4494-BE29-19DCBF460F0E}" type="pres">
      <dgm:prSet presAssocID="{3C662207-F091-4F80-BC80-67C30B24B63B}" presName="compNode" presStyleCnt="0"/>
      <dgm:spPr/>
    </dgm:pt>
    <dgm:pt modelId="{B375A925-4BC2-4529-BC65-7271336494D8}" type="pres">
      <dgm:prSet presAssocID="{3C662207-F091-4F80-BC80-67C30B24B63B}" presName="bkgdShape" presStyleLbl="node1" presStyleIdx="0" presStyleCnt="2"/>
      <dgm:spPr/>
    </dgm:pt>
    <dgm:pt modelId="{9DE1C1AA-70FD-42F5-8DAB-5345E1267456}" type="pres">
      <dgm:prSet presAssocID="{3C662207-F091-4F80-BC80-67C30B24B63B}" presName="nodeTx" presStyleLbl="node1" presStyleIdx="0" presStyleCnt="2">
        <dgm:presLayoutVars>
          <dgm:bulletEnabled val="1"/>
        </dgm:presLayoutVars>
      </dgm:prSet>
      <dgm:spPr/>
    </dgm:pt>
    <dgm:pt modelId="{A9021738-451B-4435-9471-67D61CB68757}" type="pres">
      <dgm:prSet presAssocID="{3C662207-F091-4F80-BC80-67C30B24B63B}" presName="invisiNode" presStyleLbl="node1" presStyleIdx="0" presStyleCnt="2"/>
      <dgm:spPr/>
    </dgm:pt>
    <dgm:pt modelId="{88FE95FF-7911-42C7-A70C-B2C89EE53DFB}" type="pres">
      <dgm:prSet presAssocID="{3C662207-F091-4F80-BC80-67C30B24B63B}" presName="imagNode" presStyleLbl="fgImgPlace1" presStyleIdx="0" presStyleCnt="2" custScaleX="193317" custLinFactNeighborX="1006" custLinFactNeighborY="-18018"/>
      <dgm:spPr>
        <a:blipFill rotWithShape="1">
          <a:blip xmlns:r="http://schemas.openxmlformats.org/officeDocument/2006/relationships" r:embed="rId1"/>
          <a:stretch>
            <a:fillRect/>
          </a:stretch>
        </a:blipFill>
      </dgm:spPr>
    </dgm:pt>
    <dgm:pt modelId="{11D7F74D-BF3D-4486-996E-4F083F8D6C92}" type="pres">
      <dgm:prSet presAssocID="{DBA7A5AB-C052-43AE-8013-CD6E01840047}" presName="sibTrans" presStyleLbl="sibTrans2D1" presStyleIdx="0" presStyleCnt="0"/>
      <dgm:spPr/>
    </dgm:pt>
    <dgm:pt modelId="{1B5F6343-6A8E-411B-8EED-D78C4995C10A}" type="pres">
      <dgm:prSet presAssocID="{1A95163E-079B-4564-A4BA-85CB6302B3F4}" presName="compNode" presStyleCnt="0"/>
      <dgm:spPr/>
    </dgm:pt>
    <dgm:pt modelId="{A5C06EE9-0B8F-4047-AE48-6D05BFFDC228}" type="pres">
      <dgm:prSet presAssocID="{1A95163E-079B-4564-A4BA-85CB6302B3F4}" presName="bkgdShape" presStyleLbl="node1" presStyleIdx="1" presStyleCnt="2"/>
      <dgm:spPr/>
    </dgm:pt>
    <dgm:pt modelId="{369247AC-7DAE-4775-90B1-5118CAB2A599}" type="pres">
      <dgm:prSet presAssocID="{1A95163E-079B-4564-A4BA-85CB6302B3F4}" presName="nodeTx" presStyleLbl="node1" presStyleIdx="1" presStyleCnt="2">
        <dgm:presLayoutVars>
          <dgm:bulletEnabled val="1"/>
        </dgm:presLayoutVars>
      </dgm:prSet>
      <dgm:spPr/>
    </dgm:pt>
    <dgm:pt modelId="{1E410B10-5D85-432F-A84F-CAAE70C30CE6}" type="pres">
      <dgm:prSet presAssocID="{1A95163E-079B-4564-A4BA-85CB6302B3F4}" presName="invisiNode" presStyleLbl="node1" presStyleIdx="1" presStyleCnt="2"/>
      <dgm:spPr/>
    </dgm:pt>
    <dgm:pt modelId="{270CE9F9-353A-4313-9526-3F62B1BD9170}" type="pres">
      <dgm:prSet presAssocID="{1A95163E-079B-4564-A4BA-85CB6302B3F4}" presName="imagNode" presStyleLbl="fgImgPlace1" presStyleIdx="1" presStyleCnt="2" custScaleX="186332" custLinFactNeighborX="1222" custLinFactNeighborY="-18018"/>
      <dgm:spPr>
        <a:blipFill rotWithShape="1">
          <a:blip xmlns:r="http://schemas.openxmlformats.org/officeDocument/2006/relationships" r:embed="rId2"/>
          <a:stretch>
            <a:fillRect/>
          </a:stretch>
        </a:blipFill>
      </dgm:spPr>
    </dgm:pt>
  </dgm:ptLst>
  <dgm:cxnLst>
    <dgm:cxn modelId="{2319A223-A422-420C-A816-2DE1E99641A5}" type="presOf" srcId="{1A95163E-079B-4564-A4BA-85CB6302B3F4}" destId="{369247AC-7DAE-4775-90B1-5118CAB2A599}" srcOrd="1" destOrd="0" presId="urn:microsoft.com/office/officeart/2005/8/layout/hList7"/>
    <dgm:cxn modelId="{629F93EE-67DF-4AE4-B3FC-2ABF767F5F3B}" srcId="{58D08210-304B-4EF6-9562-581F95893F5A}" destId="{3C662207-F091-4F80-BC80-67C30B24B63B}" srcOrd="0" destOrd="0" parTransId="{CADF9F85-3E55-4C52-A8BD-0B152A4060D3}" sibTransId="{DBA7A5AB-C052-43AE-8013-CD6E01840047}"/>
    <dgm:cxn modelId="{3DB4C025-73D6-4C9C-A5FD-656290FCAF41}" srcId="{58D08210-304B-4EF6-9562-581F95893F5A}" destId="{1A95163E-079B-4564-A4BA-85CB6302B3F4}" srcOrd="1" destOrd="0" parTransId="{4E056FCD-C1A9-4FB7-B866-9B8365D731B7}" sibTransId="{A8D45EED-C1D3-482F-99FF-A17203470D86}"/>
    <dgm:cxn modelId="{B3C9595E-8171-409F-95EC-0434A4386F7E}" type="presOf" srcId="{DBA7A5AB-C052-43AE-8013-CD6E01840047}" destId="{11D7F74D-BF3D-4486-996E-4F083F8D6C92}" srcOrd="0" destOrd="0" presId="urn:microsoft.com/office/officeart/2005/8/layout/hList7"/>
    <dgm:cxn modelId="{DE291353-22F8-455E-B8EB-F3101A0EA233}" type="presOf" srcId="{1A95163E-079B-4564-A4BA-85CB6302B3F4}" destId="{A5C06EE9-0B8F-4047-AE48-6D05BFFDC228}" srcOrd="0" destOrd="0" presId="urn:microsoft.com/office/officeart/2005/8/layout/hList7"/>
    <dgm:cxn modelId="{D4518726-5508-4850-A00E-DA26FD882D0E}" type="presOf" srcId="{58D08210-304B-4EF6-9562-581F95893F5A}" destId="{FC1CB0D5-6BDA-421A-AA92-4398C0407AC9}" srcOrd="0" destOrd="0" presId="urn:microsoft.com/office/officeart/2005/8/layout/hList7"/>
    <dgm:cxn modelId="{34ABCB28-6167-40BC-839D-4565834F815A}" type="presOf" srcId="{3C662207-F091-4F80-BC80-67C30B24B63B}" destId="{B375A925-4BC2-4529-BC65-7271336494D8}" srcOrd="0" destOrd="0" presId="urn:microsoft.com/office/officeart/2005/8/layout/hList7"/>
    <dgm:cxn modelId="{9F075EE3-409E-4BB7-848F-B0BAB5630B9C}" type="presOf" srcId="{3C662207-F091-4F80-BC80-67C30B24B63B}" destId="{9DE1C1AA-70FD-42F5-8DAB-5345E1267456}" srcOrd="1" destOrd="0" presId="urn:microsoft.com/office/officeart/2005/8/layout/hList7"/>
    <dgm:cxn modelId="{8B48BEF9-B792-409E-B598-F8CF58C59041}" type="presParOf" srcId="{FC1CB0D5-6BDA-421A-AA92-4398C0407AC9}" destId="{C134BC85-E5AD-4FC4-A8E1-DAB7ECA3244E}" srcOrd="0" destOrd="0" presId="urn:microsoft.com/office/officeart/2005/8/layout/hList7"/>
    <dgm:cxn modelId="{8CDCC925-8B7D-4173-AF1E-15DAFF69521E}" type="presParOf" srcId="{FC1CB0D5-6BDA-421A-AA92-4398C0407AC9}" destId="{FA18F114-FCCF-4658-BFEF-F7BA4E0D25D3}" srcOrd="1" destOrd="0" presId="urn:microsoft.com/office/officeart/2005/8/layout/hList7"/>
    <dgm:cxn modelId="{D5504CD3-60E9-40D1-9B13-4272255F56A5}" type="presParOf" srcId="{FA18F114-FCCF-4658-BFEF-F7BA4E0D25D3}" destId="{A4F59D61-909A-4494-BE29-19DCBF460F0E}" srcOrd="0" destOrd="0" presId="urn:microsoft.com/office/officeart/2005/8/layout/hList7"/>
    <dgm:cxn modelId="{D156E1A7-7E43-4E98-A3AA-8143EC09EDAD}" type="presParOf" srcId="{A4F59D61-909A-4494-BE29-19DCBF460F0E}" destId="{B375A925-4BC2-4529-BC65-7271336494D8}" srcOrd="0" destOrd="0" presId="urn:microsoft.com/office/officeart/2005/8/layout/hList7"/>
    <dgm:cxn modelId="{0A0FFFCA-4AC8-4ECF-BA93-0ABA4DA86716}" type="presParOf" srcId="{A4F59D61-909A-4494-BE29-19DCBF460F0E}" destId="{9DE1C1AA-70FD-42F5-8DAB-5345E1267456}" srcOrd="1" destOrd="0" presId="urn:microsoft.com/office/officeart/2005/8/layout/hList7"/>
    <dgm:cxn modelId="{B61E26F3-FDAD-4F2E-8879-872D7DCD73C4}" type="presParOf" srcId="{A4F59D61-909A-4494-BE29-19DCBF460F0E}" destId="{A9021738-451B-4435-9471-67D61CB68757}" srcOrd="2" destOrd="0" presId="urn:microsoft.com/office/officeart/2005/8/layout/hList7"/>
    <dgm:cxn modelId="{7D3B8880-7F79-4184-AEEE-9813140E6EFE}" type="presParOf" srcId="{A4F59D61-909A-4494-BE29-19DCBF460F0E}" destId="{88FE95FF-7911-42C7-A70C-B2C89EE53DFB}" srcOrd="3" destOrd="0" presId="urn:microsoft.com/office/officeart/2005/8/layout/hList7"/>
    <dgm:cxn modelId="{2FC4237C-8CCA-4E82-81BD-C9934BECCC13}" type="presParOf" srcId="{FA18F114-FCCF-4658-BFEF-F7BA4E0D25D3}" destId="{11D7F74D-BF3D-4486-996E-4F083F8D6C92}" srcOrd="1" destOrd="0" presId="urn:microsoft.com/office/officeart/2005/8/layout/hList7"/>
    <dgm:cxn modelId="{F9D0337E-2275-4B72-96D5-14414BF8B1AE}" type="presParOf" srcId="{FA18F114-FCCF-4658-BFEF-F7BA4E0D25D3}" destId="{1B5F6343-6A8E-411B-8EED-D78C4995C10A}" srcOrd="2" destOrd="0" presId="urn:microsoft.com/office/officeart/2005/8/layout/hList7"/>
    <dgm:cxn modelId="{06E6EE55-C3B9-4DD0-BBB2-9994A4BBB201}" type="presParOf" srcId="{1B5F6343-6A8E-411B-8EED-D78C4995C10A}" destId="{A5C06EE9-0B8F-4047-AE48-6D05BFFDC228}" srcOrd="0" destOrd="0" presId="urn:microsoft.com/office/officeart/2005/8/layout/hList7"/>
    <dgm:cxn modelId="{A6246968-0E23-4B2C-824F-2241412EDE41}" type="presParOf" srcId="{1B5F6343-6A8E-411B-8EED-D78C4995C10A}" destId="{369247AC-7DAE-4775-90B1-5118CAB2A599}" srcOrd="1" destOrd="0" presId="urn:microsoft.com/office/officeart/2005/8/layout/hList7"/>
    <dgm:cxn modelId="{E0404864-9EC4-4547-9C79-25011BD8CD52}" type="presParOf" srcId="{1B5F6343-6A8E-411B-8EED-D78C4995C10A}" destId="{1E410B10-5D85-432F-A84F-CAAE70C30CE6}" srcOrd="2" destOrd="0" presId="urn:microsoft.com/office/officeart/2005/8/layout/hList7"/>
    <dgm:cxn modelId="{D032E7CB-E078-46FD-9B52-D44F8E25544E}" type="presParOf" srcId="{1B5F6343-6A8E-411B-8EED-D78C4995C10A}" destId="{270CE9F9-353A-4313-9526-3F62B1BD917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8B21722-51EB-4BBE-B34D-40C96DF4A6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B65372D-EFEC-4843-A902-B92C59C57F00}">
      <dgm:prSet/>
      <dgm:spPr>
        <a:solidFill>
          <a:srgbClr val="002060"/>
        </a:solidFill>
        <a:ln>
          <a:solidFill>
            <a:srgbClr val="FF0000"/>
          </a:solidFill>
        </a:ln>
        <a:scene3d>
          <a:camera prst="orthographicFront"/>
          <a:lightRig rig="threePt" dir="t"/>
        </a:scene3d>
        <a:sp3d>
          <a:bevelT w="165100" prst="coolSlant"/>
        </a:sp3d>
      </dgm:spPr>
      <dgm:t>
        <a:bodyPr/>
        <a:lstStyle/>
        <a:p>
          <a:pPr algn="ctr" rtl="0"/>
          <a:r>
            <a:rPr lang="es-CO" dirty="0" smtClean="0"/>
            <a:t>Todos los que participan de la naturaleza divina escaparán a la corrupción que está en el mundo por la concupiscencia. Es imposible que los que satisfacen el apetito obtengan la perfección cristiana. Esta es la verdadera santificación. </a:t>
          </a:r>
        </a:p>
        <a:p>
          <a:pPr algn="ctr" rtl="0"/>
          <a:r>
            <a:rPr lang="es-CO" b="1" dirty="0" smtClean="0">
              <a:solidFill>
                <a:srgbClr val="FFFF00"/>
              </a:solidFill>
            </a:rPr>
            <a:t>No es meramente una teoría, una emoción, o una forma de palabras, sino un principio vivo y activo que entra en la vida cotidiana. Requiere que nuestros hábitos en el comer, beber y vestir sean tales que aseguren la preservación de la salud física, mental y moral, para que podamos presentar al Señor nuestros cuerpos, no como una ofrenda corrompida por los malos hábitos, sino como "sacrificio vivo, santo, agradable a Dios" </a:t>
          </a:r>
        </a:p>
        <a:p>
          <a:pPr algn="ctr" rtl="0"/>
          <a:r>
            <a:rPr lang="es-CO" dirty="0" smtClean="0"/>
            <a:t>Romanos 12:1      </a:t>
          </a:r>
        </a:p>
        <a:p>
          <a:pPr algn="ctr" rtl="0"/>
          <a:r>
            <a:rPr lang="es-CO" dirty="0" smtClean="0"/>
            <a:t>Consejos Sobre El Régimen Alimenticio Págs. 66, 67</a:t>
          </a:r>
          <a:endParaRPr lang="es-CO" dirty="0"/>
        </a:p>
      </dgm:t>
    </dgm:pt>
    <dgm:pt modelId="{92E623DC-6EF0-410D-A597-70A7BD0D925A}" type="parTrans" cxnId="{EAFDC6C0-BAD8-4F4D-A11D-AEB376C06553}">
      <dgm:prSet/>
      <dgm:spPr/>
      <dgm:t>
        <a:bodyPr/>
        <a:lstStyle/>
        <a:p>
          <a:endParaRPr lang="es-CO"/>
        </a:p>
      </dgm:t>
    </dgm:pt>
    <dgm:pt modelId="{33DD29AD-1788-46AE-BF1C-06E22EE7593C}" type="sibTrans" cxnId="{EAFDC6C0-BAD8-4F4D-A11D-AEB376C06553}">
      <dgm:prSet/>
      <dgm:spPr/>
      <dgm:t>
        <a:bodyPr/>
        <a:lstStyle/>
        <a:p>
          <a:endParaRPr lang="es-CO"/>
        </a:p>
      </dgm:t>
    </dgm:pt>
    <dgm:pt modelId="{85040D93-834B-46F5-8527-BC671A517A23}" type="pres">
      <dgm:prSet presAssocID="{28B21722-51EB-4BBE-B34D-40C96DF4A65A}" presName="linear" presStyleCnt="0">
        <dgm:presLayoutVars>
          <dgm:animLvl val="lvl"/>
          <dgm:resizeHandles val="exact"/>
        </dgm:presLayoutVars>
      </dgm:prSet>
      <dgm:spPr/>
    </dgm:pt>
    <dgm:pt modelId="{57D719BE-4568-47DF-8CD4-DC0E5045E5C4}" type="pres">
      <dgm:prSet presAssocID="{7B65372D-EFEC-4843-A902-B92C59C57F00}" presName="parentText" presStyleLbl="node1" presStyleIdx="0" presStyleCnt="1">
        <dgm:presLayoutVars>
          <dgm:chMax val="0"/>
          <dgm:bulletEnabled val="1"/>
        </dgm:presLayoutVars>
      </dgm:prSet>
      <dgm:spPr/>
    </dgm:pt>
  </dgm:ptLst>
  <dgm:cxnLst>
    <dgm:cxn modelId="{EAFDC6C0-BAD8-4F4D-A11D-AEB376C06553}" srcId="{28B21722-51EB-4BBE-B34D-40C96DF4A65A}" destId="{7B65372D-EFEC-4843-A902-B92C59C57F00}" srcOrd="0" destOrd="0" parTransId="{92E623DC-6EF0-410D-A597-70A7BD0D925A}" sibTransId="{33DD29AD-1788-46AE-BF1C-06E22EE7593C}"/>
    <dgm:cxn modelId="{EE7D4C78-C78B-4DA4-9E2C-D4764E71AA5B}" type="presOf" srcId="{28B21722-51EB-4BBE-B34D-40C96DF4A65A}" destId="{85040D93-834B-46F5-8527-BC671A517A23}" srcOrd="0" destOrd="0" presId="urn:microsoft.com/office/officeart/2005/8/layout/vList2"/>
    <dgm:cxn modelId="{2E3529CE-49FD-4EB4-963D-B587C968B743}" type="presOf" srcId="{7B65372D-EFEC-4843-A902-B92C59C57F00}" destId="{57D719BE-4568-47DF-8CD4-DC0E5045E5C4}" srcOrd="0" destOrd="0" presId="urn:microsoft.com/office/officeart/2005/8/layout/vList2"/>
    <dgm:cxn modelId="{BAF74DFC-0DB0-4114-AB98-888EC3230EFF}" type="presParOf" srcId="{85040D93-834B-46F5-8527-BC671A517A23}" destId="{57D719BE-4568-47DF-8CD4-DC0E5045E5C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317B773-360D-4692-AD18-145B047506E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184D74A-907A-4A62-BBB0-623B88C57368}">
      <dgm:prSet custT="1"/>
      <dgm:spPr/>
      <dgm:t>
        <a:bodyPr/>
        <a:lstStyle/>
        <a:p>
          <a:pPr rtl="0"/>
          <a:r>
            <a:rPr lang="es-CO" sz="2000" b="1" dirty="0" smtClean="0">
              <a:solidFill>
                <a:srgbClr val="C00000"/>
              </a:solidFill>
            </a:rPr>
            <a:t>Una gran proporción de todas las enfermedades que afligen a la familia humana es resultado de sus propios hábitos erróneos, debido a su deliberada ignorancia, a su descuido de la luz que Dios ha dado con respecto a las leyes de su ser. </a:t>
          </a:r>
        </a:p>
        <a:p>
          <a:pPr rtl="0"/>
          <a:endParaRPr lang="es-CO" sz="1900" dirty="0" smtClean="0"/>
        </a:p>
        <a:p>
          <a:pPr rtl="0"/>
          <a:r>
            <a:rPr lang="es-CO" sz="1900" dirty="0" smtClean="0"/>
            <a:t>No es posible que glorifiquemos a Dios mientras vivamos violando las leyes de la vida. </a:t>
          </a:r>
          <a:endParaRPr lang="es-CO" sz="1900" dirty="0"/>
        </a:p>
      </dgm:t>
    </dgm:pt>
    <dgm:pt modelId="{2676F0D0-58A4-4102-84A9-CE68827A1790}" type="parTrans" cxnId="{1A16FAC6-24F5-47F9-A4DA-EF425F17ACA1}">
      <dgm:prSet/>
      <dgm:spPr/>
      <dgm:t>
        <a:bodyPr/>
        <a:lstStyle/>
        <a:p>
          <a:endParaRPr lang="es-CO"/>
        </a:p>
      </dgm:t>
    </dgm:pt>
    <dgm:pt modelId="{86E83AB4-27F4-49C5-BDAE-48499F8223A3}" type="sibTrans" cxnId="{1A16FAC6-24F5-47F9-A4DA-EF425F17ACA1}">
      <dgm:prSet/>
      <dgm:spPr/>
      <dgm:t>
        <a:bodyPr/>
        <a:lstStyle/>
        <a:p>
          <a:endParaRPr lang="es-CO"/>
        </a:p>
      </dgm:t>
    </dgm:pt>
    <dgm:pt modelId="{643986DB-AE4B-4568-BEA7-EAC521952B8C}">
      <dgm:prSet/>
      <dgm:spPr/>
      <dgm:t>
        <a:bodyPr/>
        <a:lstStyle/>
        <a:p>
          <a:pPr rtl="0"/>
          <a:r>
            <a:rPr lang="es-CO" dirty="0" smtClean="0"/>
            <a:t>El corazón no puede de ninguna manera mantener su consagración a Dios mientras se complace el apetito carnal. </a:t>
          </a:r>
          <a:endParaRPr lang="es-CO" dirty="0"/>
        </a:p>
      </dgm:t>
    </dgm:pt>
    <dgm:pt modelId="{85F883F0-DAB3-420F-A79F-96FD8C77A37C}" type="parTrans" cxnId="{E6DD9C1A-28B7-4BA2-9C09-41DE72108C64}">
      <dgm:prSet/>
      <dgm:spPr/>
      <dgm:t>
        <a:bodyPr/>
        <a:lstStyle/>
        <a:p>
          <a:endParaRPr lang="es-CO"/>
        </a:p>
      </dgm:t>
    </dgm:pt>
    <dgm:pt modelId="{63554D55-3489-47B1-877A-CCD145A2510D}" type="sibTrans" cxnId="{E6DD9C1A-28B7-4BA2-9C09-41DE72108C64}">
      <dgm:prSet/>
      <dgm:spPr/>
      <dgm:t>
        <a:bodyPr/>
        <a:lstStyle/>
        <a:p>
          <a:endParaRPr lang="es-CO"/>
        </a:p>
      </dgm:t>
    </dgm:pt>
    <dgm:pt modelId="{159ED0C9-1901-4E15-86FA-8CF0508DF457}">
      <dgm:prSet/>
      <dgm:spPr/>
      <dgm:t>
        <a:bodyPr/>
        <a:lstStyle/>
        <a:p>
          <a:pPr rtl="0"/>
          <a:r>
            <a:rPr lang="es-CO" b="1" dirty="0" smtClean="0">
              <a:solidFill>
                <a:srgbClr val="C00000"/>
              </a:solidFill>
            </a:rPr>
            <a:t>Un cuerpo enfermo y un intelecto desordenado, debido a la continua complacencia de la lujuria perniciosa, hace que la santificación del cuerpo y del espíritu sean imposibles. </a:t>
          </a:r>
          <a:endParaRPr lang="es-CO" b="1" dirty="0">
            <a:solidFill>
              <a:srgbClr val="C00000"/>
            </a:solidFill>
          </a:endParaRPr>
        </a:p>
      </dgm:t>
    </dgm:pt>
    <dgm:pt modelId="{48A95F26-514F-4F90-83DB-294A9689152E}" type="parTrans" cxnId="{940EBA87-4AAD-4EBF-9973-D4FEAA4E97B1}">
      <dgm:prSet/>
      <dgm:spPr/>
      <dgm:t>
        <a:bodyPr/>
        <a:lstStyle/>
        <a:p>
          <a:endParaRPr lang="es-CO"/>
        </a:p>
      </dgm:t>
    </dgm:pt>
    <dgm:pt modelId="{A0EFD371-958E-49DC-9013-D879962D33D1}" type="sibTrans" cxnId="{940EBA87-4AAD-4EBF-9973-D4FEAA4E97B1}">
      <dgm:prSet/>
      <dgm:spPr/>
      <dgm:t>
        <a:bodyPr/>
        <a:lstStyle/>
        <a:p>
          <a:endParaRPr lang="es-CO"/>
        </a:p>
      </dgm:t>
    </dgm:pt>
    <dgm:pt modelId="{B540DF95-885B-417B-A5DE-AF6532F41F7A}" type="pres">
      <dgm:prSet presAssocID="{D317B773-360D-4692-AD18-145B047506E0}" presName="Name0" presStyleCnt="0">
        <dgm:presLayoutVars>
          <dgm:chMax val="7"/>
          <dgm:dir/>
          <dgm:animLvl val="lvl"/>
          <dgm:resizeHandles val="exact"/>
        </dgm:presLayoutVars>
      </dgm:prSet>
      <dgm:spPr/>
    </dgm:pt>
    <dgm:pt modelId="{B4ED548B-F0E0-4497-AE08-6E21D9313AF5}" type="pres">
      <dgm:prSet presAssocID="{5184D74A-907A-4A62-BBB0-623B88C57368}" presName="circle1" presStyleLbl="node1" presStyleIdx="0" presStyleCnt="1"/>
      <dgm:spPr>
        <a:blipFill rotWithShape="0">
          <a:blip xmlns:r="http://schemas.openxmlformats.org/officeDocument/2006/relationships" r:embed="rId1"/>
          <a:stretch>
            <a:fillRect/>
          </a:stretch>
        </a:blipFill>
      </dgm:spPr>
    </dgm:pt>
    <dgm:pt modelId="{12138558-AB0C-481C-ABAE-0F8B98037E6B}" type="pres">
      <dgm:prSet presAssocID="{5184D74A-907A-4A62-BBB0-623B88C57368}" presName="space" presStyleCnt="0"/>
      <dgm:spPr/>
    </dgm:pt>
    <dgm:pt modelId="{C9AEA10D-12B2-4602-B381-FC78FDF07200}" type="pres">
      <dgm:prSet presAssocID="{5184D74A-907A-4A62-BBB0-623B88C57368}" presName="rect1" presStyleLbl="alignAcc1" presStyleIdx="0" presStyleCnt="1"/>
      <dgm:spPr/>
    </dgm:pt>
    <dgm:pt modelId="{F4531936-DC35-4D82-9B53-4470D19829F4}" type="pres">
      <dgm:prSet presAssocID="{5184D74A-907A-4A62-BBB0-623B88C57368}" presName="rect1ParTx" presStyleLbl="alignAcc1" presStyleIdx="0" presStyleCnt="1">
        <dgm:presLayoutVars>
          <dgm:chMax val="1"/>
          <dgm:bulletEnabled val="1"/>
        </dgm:presLayoutVars>
      </dgm:prSet>
      <dgm:spPr/>
    </dgm:pt>
    <dgm:pt modelId="{6FE21971-CA71-4351-AF3E-C5642BB5714E}" type="pres">
      <dgm:prSet presAssocID="{5184D74A-907A-4A62-BBB0-623B88C57368}" presName="rect1ChTx" presStyleLbl="alignAcc1" presStyleIdx="0" presStyleCnt="1">
        <dgm:presLayoutVars>
          <dgm:bulletEnabled val="1"/>
        </dgm:presLayoutVars>
      </dgm:prSet>
      <dgm:spPr/>
    </dgm:pt>
  </dgm:ptLst>
  <dgm:cxnLst>
    <dgm:cxn modelId="{991ADEBD-1A00-4304-B623-CEE2B43E2B5B}" type="presOf" srcId="{D317B773-360D-4692-AD18-145B047506E0}" destId="{B540DF95-885B-417B-A5DE-AF6532F41F7A}" srcOrd="0" destOrd="0" presId="urn:microsoft.com/office/officeart/2005/8/layout/target3"/>
    <dgm:cxn modelId="{E6DD9C1A-28B7-4BA2-9C09-41DE72108C64}" srcId="{5184D74A-907A-4A62-BBB0-623B88C57368}" destId="{643986DB-AE4B-4568-BEA7-EAC521952B8C}" srcOrd="0" destOrd="0" parTransId="{85F883F0-DAB3-420F-A79F-96FD8C77A37C}" sibTransId="{63554D55-3489-47B1-877A-CCD145A2510D}"/>
    <dgm:cxn modelId="{1A16FAC6-24F5-47F9-A4DA-EF425F17ACA1}" srcId="{D317B773-360D-4692-AD18-145B047506E0}" destId="{5184D74A-907A-4A62-BBB0-623B88C57368}" srcOrd="0" destOrd="0" parTransId="{2676F0D0-58A4-4102-84A9-CE68827A1790}" sibTransId="{86E83AB4-27F4-49C5-BDAE-48499F8223A3}"/>
    <dgm:cxn modelId="{940EBA87-4AAD-4EBF-9973-D4FEAA4E97B1}" srcId="{5184D74A-907A-4A62-BBB0-623B88C57368}" destId="{159ED0C9-1901-4E15-86FA-8CF0508DF457}" srcOrd="1" destOrd="0" parTransId="{48A95F26-514F-4F90-83DB-294A9689152E}" sibTransId="{A0EFD371-958E-49DC-9013-D879962D33D1}"/>
    <dgm:cxn modelId="{9F633F1C-F568-4387-BEF7-10E6260F438C}" type="presOf" srcId="{5184D74A-907A-4A62-BBB0-623B88C57368}" destId="{C9AEA10D-12B2-4602-B381-FC78FDF07200}" srcOrd="0" destOrd="0" presId="urn:microsoft.com/office/officeart/2005/8/layout/target3"/>
    <dgm:cxn modelId="{226ACC93-F60E-4954-9006-FDC229E5BA9E}" type="presOf" srcId="{643986DB-AE4B-4568-BEA7-EAC521952B8C}" destId="{6FE21971-CA71-4351-AF3E-C5642BB5714E}" srcOrd="0" destOrd="0" presId="urn:microsoft.com/office/officeart/2005/8/layout/target3"/>
    <dgm:cxn modelId="{0FD0572A-3621-49B3-8FA1-7708108D5D8A}" type="presOf" srcId="{5184D74A-907A-4A62-BBB0-623B88C57368}" destId="{F4531936-DC35-4D82-9B53-4470D19829F4}" srcOrd="1" destOrd="0" presId="urn:microsoft.com/office/officeart/2005/8/layout/target3"/>
    <dgm:cxn modelId="{F8DC0338-030C-46DB-88E4-D61DDF043429}" type="presOf" srcId="{159ED0C9-1901-4E15-86FA-8CF0508DF457}" destId="{6FE21971-CA71-4351-AF3E-C5642BB5714E}" srcOrd="0" destOrd="1" presId="urn:microsoft.com/office/officeart/2005/8/layout/target3"/>
    <dgm:cxn modelId="{6503D1E0-1886-4082-B69D-80B796FDE811}" type="presParOf" srcId="{B540DF95-885B-417B-A5DE-AF6532F41F7A}" destId="{B4ED548B-F0E0-4497-AE08-6E21D9313AF5}" srcOrd="0" destOrd="0" presId="urn:microsoft.com/office/officeart/2005/8/layout/target3"/>
    <dgm:cxn modelId="{560928C6-436F-470B-A034-A870968E1829}" type="presParOf" srcId="{B540DF95-885B-417B-A5DE-AF6532F41F7A}" destId="{12138558-AB0C-481C-ABAE-0F8B98037E6B}" srcOrd="1" destOrd="0" presId="urn:microsoft.com/office/officeart/2005/8/layout/target3"/>
    <dgm:cxn modelId="{CF2685E5-41D7-4E48-A025-EC1CF7EC8F44}" type="presParOf" srcId="{B540DF95-885B-417B-A5DE-AF6532F41F7A}" destId="{C9AEA10D-12B2-4602-B381-FC78FDF07200}" srcOrd="2" destOrd="0" presId="urn:microsoft.com/office/officeart/2005/8/layout/target3"/>
    <dgm:cxn modelId="{A2F75E05-AC80-4427-A584-8BEAECD8B542}" type="presParOf" srcId="{B540DF95-885B-417B-A5DE-AF6532F41F7A}" destId="{F4531936-DC35-4D82-9B53-4470D19829F4}" srcOrd="3" destOrd="0" presId="urn:microsoft.com/office/officeart/2005/8/layout/target3"/>
    <dgm:cxn modelId="{413C69A8-4D7F-40F4-8635-3F6ED119DE84}" type="presParOf" srcId="{B540DF95-885B-417B-A5DE-AF6532F41F7A}" destId="{6FE21971-CA71-4351-AF3E-C5642BB5714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76F23CC-C9ED-47E9-8CA6-FE6EC824B2D1}"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D2E756F5-8E9E-4D7B-8485-243C258CC051}">
      <dgm:prSet custT="1"/>
      <dgm:spPr/>
      <dgm:t>
        <a:bodyPr/>
        <a:lstStyle/>
        <a:p>
          <a:pPr rtl="0"/>
          <a:r>
            <a:rPr lang="es-CO" sz="2000" dirty="0" smtClean="0"/>
            <a:t>El apóstol entendía la importancia de una condición saludable del cuerpo para lograr el éxito en el perfeccionamiento del carácter cristian</a:t>
          </a:r>
          <a:r>
            <a:rPr lang="es-CO" sz="1800" dirty="0" smtClean="0"/>
            <a:t>o. </a:t>
          </a:r>
          <a:endParaRPr lang="es-CO" sz="1800" dirty="0"/>
        </a:p>
      </dgm:t>
    </dgm:pt>
    <dgm:pt modelId="{A6905721-AC1A-4BE6-A5C5-54F5EEAC3FB8}" type="parTrans" cxnId="{4D70C022-76D9-4700-8340-B19E798F8F1A}">
      <dgm:prSet/>
      <dgm:spPr/>
      <dgm:t>
        <a:bodyPr/>
        <a:lstStyle/>
        <a:p>
          <a:endParaRPr lang="es-CO"/>
        </a:p>
      </dgm:t>
    </dgm:pt>
    <dgm:pt modelId="{AB727C33-6626-482F-856D-A721A19068F8}" type="sibTrans" cxnId="{4D70C022-76D9-4700-8340-B19E798F8F1A}">
      <dgm:prSet/>
      <dgm:spPr/>
      <dgm:t>
        <a:bodyPr/>
        <a:lstStyle/>
        <a:p>
          <a:endParaRPr lang="es-CO"/>
        </a:p>
      </dgm:t>
    </dgm:pt>
    <dgm:pt modelId="{3D4B4A33-6792-4BC8-BCF0-BFA7A5F9D29A}">
      <dgm:prSet custT="1"/>
      <dgm:spPr>
        <a:solidFill>
          <a:srgbClr val="002060"/>
        </a:solidFill>
      </dgm:spPr>
      <dgm:t>
        <a:bodyPr/>
        <a:lstStyle/>
        <a:p>
          <a:pPr rtl="0"/>
          <a:r>
            <a:rPr lang="es-CO" sz="2000" dirty="0" smtClean="0"/>
            <a:t>El dice: "Golpeo mi cuerpo, y lo pongo en servidumbre, no sea que habiendo sido heraldo para otros, yo mismo venga a ser eliminado</a:t>
          </a:r>
          <a:r>
            <a:rPr lang="es-CO" sz="1800" dirty="0" smtClean="0"/>
            <a:t>" </a:t>
          </a:r>
          <a:r>
            <a:rPr lang="es-CO" sz="1800" b="1" u="sng" dirty="0" smtClean="0"/>
            <a:t>(1 Corintios 9:27). </a:t>
          </a:r>
          <a:endParaRPr lang="es-CO" sz="1800" b="1" u="sng" dirty="0"/>
        </a:p>
      </dgm:t>
    </dgm:pt>
    <dgm:pt modelId="{F176E185-6F99-4900-867A-BDFD7EADB780}" type="parTrans" cxnId="{8552028F-5AEC-4C82-A6C4-510501A7A999}">
      <dgm:prSet/>
      <dgm:spPr/>
      <dgm:t>
        <a:bodyPr/>
        <a:lstStyle/>
        <a:p>
          <a:endParaRPr lang="es-CO"/>
        </a:p>
      </dgm:t>
    </dgm:pt>
    <dgm:pt modelId="{AEF5C7B9-D82F-431A-BFBD-82993AE1472F}" type="sibTrans" cxnId="{8552028F-5AEC-4C82-A6C4-510501A7A999}">
      <dgm:prSet/>
      <dgm:spPr/>
      <dgm:t>
        <a:bodyPr/>
        <a:lstStyle/>
        <a:p>
          <a:endParaRPr lang="es-CO"/>
        </a:p>
      </dgm:t>
    </dgm:pt>
    <dgm:pt modelId="{188C6F9B-1A2D-4E8E-8673-1CC8FDC01F9E}">
      <dgm:prSet custT="1"/>
      <dgm:spPr/>
      <dgm:t>
        <a:bodyPr/>
        <a:lstStyle/>
        <a:p>
          <a:pPr rtl="0"/>
          <a:r>
            <a:rPr lang="es-CO" sz="2000" dirty="0" smtClean="0"/>
            <a:t>Menciona el fruto del Espíritu, en el cual está incluida la </a:t>
          </a:r>
          <a:r>
            <a:rPr lang="es-CO" sz="2000" b="1" u="sng" dirty="0" smtClean="0"/>
            <a:t>temperancia</a:t>
          </a:r>
          <a:r>
            <a:rPr lang="es-CO" sz="2000" dirty="0" smtClean="0"/>
            <a:t>. "Pero los que son de Cristo han crucificado la carne con sus pasiones y deseos" </a:t>
          </a:r>
          <a:r>
            <a:rPr lang="es-CO" sz="2000" b="1" u="sng" dirty="0" smtClean="0"/>
            <a:t>(Gálatas 5:24) </a:t>
          </a:r>
          <a:endParaRPr lang="es-CO" sz="2000" b="1" u="sng" dirty="0"/>
        </a:p>
      </dgm:t>
    </dgm:pt>
    <dgm:pt modelId="{078556CE-9CB9-4BFC-BE31-417B21174D32}" type="parTrans" cxnId="{50EA8DAB-1E08-4086-BF76-F8847652D631}">
      <dgm:prSet/>
      <dgm:spPr/>
      <dgm:t>
        <a:bodyPr/>
        <a:lstStyle/>
        <a:p>
          <a:endParaRPr lang="es-CO"/>
        </a:p>
      </dgm:t>
    </dgm:pt>
    <dgm:pt modelId="{F0CE0FF4-97D4-413B-B064-48AAC936C5CF}" type="sibTrans" cxnId="{50EA8DAB-1E08-4086-BF76-F8847652D631}">
      <dgm:prSet/>
      <dgm:spPr/>
      <dgm:t>
        <a:bodyPr/>
        <a:lstStyle/>
        <a:p>
          <a:endParaRPr lang="es-CO"/>
        </a:p>
      </dgm:t>
    </dgm:pt>
    <dgm:pt modelId="{69A1F82E-80B6-44BE-A85B-04A980AE0C76}" type="pres">
      <dgm:prSet presAssocID="{276F23CC-C9ED-47E9-8CA6-FE6EC824B2D1}" presName="Name0" presStyleCnt="0">
        <dgm:presLayoutVars>
          <dgm:dir/>
          <dgm:resizeHandles val="exact"/>
        </dgm:presLayoutVars>
      </dgm:prSet>
      <dgm:spPr/>
    </dgm:pt>
    <dgm:pt modelId="{B1020D54-CC37-432C-A532-C2E45D30956F}" type="pres">
      <dgm:prSet presAssocID="{276F23CC-C9ED-47E9-8CA6-FE6EC824B2D1}" presName="fgShape" presStyleLbl="fgShp" presStyleIdx="0" presStyleCnt="1" custScaleY="171630" custLinFactNeighborX="-15" custLinFactNeighborY="30755"/>
      <dgm:spPr/>
    </dgm:pt>
    <dgm:pt modelId="{E8569FFA-EB98-4ED1-A815-83ADA0144CD9}" type="pres">
      <dgm:prSet presAssocID="{276F23CC-C9ED-47E9-8CA6-FE6EC824B2D1}" presName="linComp" presStyleCnt="0"/>
      <dgm:spPr/>
    </dgm:pt>
    <dgm:pt modelId="{C4A04535-16BC-40AD-8F7C-2D2D3574B361}" type="pres">
      <dgm:prSet presAssocID="{D2E756F5-8E9E-4D7B-8485-243C258CC051}" presName="compNode" presStyleCnt="0"/>
      <dgm:spPr/>
    </dgm:pt>
    <dgm:pt modelId="{C4CB744A-6609-4D59-AFBD-830297C49394}" type="pres">
      <dgm:prSet presAssocID="{D2E756F5-8E9E-4D7B-8485-243C258CC051}" presName="bkgdShape" presStyleLbl="node1" presStyleIdx="0" presStyleCnt="3"/>
      <dgm:spPr/>
    </dgm:pt>
    <dgm:pt modelId="{FA3FA9F1-BE17-4FC1-892B-0925328129EC}" type="pres">
      <dgm:prSet presAssocID="{D2E756F5-8E9E-4D7B-8485-243C258CC051}" presName="nodeTx" presStyleLbl="node1" presStyleIdx="0" presStyleCnt="3">
        <dgm:presLayoutVars>
          <dgm:bulletEnabled val="1"/>
        </dgm:presLayoutVars>
      </dgm:prSet>
      <dgm:spPr/>
    </dgm:pt>
    <dgm:pt modelId="{64EEE734-4166-49F9-9437-4F18E775C715}" type="pres">
      <dgm:prSet presAssocID="{D2E756F5-8E9E-4D7B-8485-243C258CC051}" presName="invisiNode" presStyleLbl="node1" presStyleIdx="0" presStyleCnt="3"/>
      <dgm:spPr/>
    </dgm:pt>
    <dgm:pt modelId="{61B6CD43-E1C1-4A0F-9CDB-62431ABF8EE2}" type="pres">
      <dgm:prSet presAssocID="{D2E756F5-8E9E-4D7B-8485-243C258CC051}" presName="imagNode" presStyleLbl="fgImgPlace1" presStyleIdx="0" presStyleCnt="3"/>
      <dgm:spPr>
        <a:blipFill rotWithShape="1">
          <a:blip xmlns:r="http://schemas.openxmlformats.org/officeDocument/2006/relationships" r:embed="rId1"/>
          <a:stretch>
            <a:fillRect/>
          </a:stretch>
        </a:blipFill>
      </dgm:spPr>
    </dgm:pt>
    <dgm:pt modelId="{9AC382A7-B63F-42F9-A44E-21A81DFC77A2}" type="pres">
      <dgm:prSet presAssocID="{AB727C33-6626-482F-856D-A721A19068F8}" presName="sibTrans" presStyleLbl="sibTrans2D1" presStyleIdx="0" presStyleCnt="0"/>
      <dgm:spPr/>
    </dgm:pt>
    <dgm:pt modelId="{C0684067-B6FD-4DAF-B815-AC3475D4AC37}" type="pres">
      <dgm:prSet presAssocID="{3D4B4A33-6792-4BC8-BCF0-BFA7A5F9D29A}" presName="compNode" presStyleCnt="0"/>
      <dgm:spPr/>
    </dgm:pt>
    <dgm:pt modelId="{05C456AF-37F5-4C46-B406-12DF3B2EECC5}" type="pres">
      <dgm:prSet presAssocID="{3D4B4A33-6792-4BC8-BCF0-BFA7A5F9D29A}" presName="bkgdShape" presStyleLbl="node1" presStyleIdx="1" presStyleCnt="3"/>
      <dgm:spPr/>
    </dgm:pt>
    <dgm:pt modelId="{45B10402-1D14-447B-A3B0-F669AC56AE7E}" type="pres">
      <dgm:prSet presAssocID="{3D4B4A33-6792-4BC8-BCF0-BFA7A5F9D29A}" presName="nodeTx" presStyleLbl="node1" presStyleIdx="1" presStyleCnt="3">
        <dgm:presLayoutVars>
          <dgm:bulletEnabled val="1"/>
        </dgm:presLayoutVars>
      </dgm:prSet>
      <dgm:spPr/>
    </dgm:pt>
    <dgm:pt modelId="{1100199F-F8E8-4DDA-8399-798D156E798F}" type="pres">
      <dgm:prSet presAssocID="{3D4B4A33-6792-4BC8-BCF0-BFA7A5F9D29A}" presName="invisiNode" presStyleLbl="node1" presStyleIdx="1" presStyleCnt="3"/>
      <dgm:spPr/>
    </dgm:pt>
    <dgm:pt modelId="{CADF170F-3127-49CE-BA79-11B13291F37C}" type="pres">
      <dgm:prSet presAssocID="{3D4B4A33-6792-4BC8-BCF0-BFA7A5F9D29A}" presName="imagNode" presStyleLbl="fgImgPlace1" presStyleIdx="1" presStyleCnt="3"/>
      <dgm:spPr>
        <a:blipFill rotWithShape="1">
          <a:blip xmlns:r="http://schemas.openxmlformats.org/officeDocument/2006/relationships" r:embed="rId2"/>
          <a:stretch>
            <a:fillRect/>
          </a:stretch>
        </a:blipFill>
      </dgm:spPr>
    </dgm:pt>
    <dgm:pt modelId="{36E4C76A-3F80-4E79-802D-5E5D05C38EC3}" type="pres">
      <dgm:prSet presAssocID="{AEF5C7B9-D82F-431A-BFBD-82993AE1472F}" presName="sibTrans" presStyleLbl="sibTrans2D1" presStyleIdx="0" presStyleCnt="0"/>
      <dgm:spPr/>
    </dgm:pt>
    <dgm:pt modelId="{2D3E532C-E57D-407C-8962-815879FB23BA}" type="pres">
      <dgm:prSet presAssocID="{188C6F9B-1A2D-4E8E-8673-1CC8FDC01F9E}" presName="compNode" presStyleCnt="0"/>
      <dgm:spPr/>
    </dgm:pt>
    <dgm:pt modelId="{A15B9BDF-5DA1-45BB-B39B-D51927D56AB1}" type="pres">
      <dgm:prSet presAssocID="{188C6F9B-1A2D-4E8E-8673-1CC8FDC01F9E}" presName="bkgdShape" presStyleLbl="node1" presStyleIdx="2" presStyleCnt="3"/>
      <dgm:spPr/>
    </dgm:pt>
    <dgm:pt modelId="{CDA3A7A8-DEA1-4035-A50E-BE9EAC15FD91}" type="pres">
      <dgm:prSet presAssocID="{188C6F9B-1A2D-4E8E-8673-1CC8FDC01F9E}" presName="nodeTx" presStyleLbl="node1" presStyleIdx="2" presStyleCnt="3">
        <dgm:presLayoutVars>
          <dgm:bulletEnabled val="1"/>
        </dgm:presLayoutVars>
      </dgm:prSet>
      <dgm:spPr/>
    </dgm:pt>
    <dgm:pt modelId="{7647E2AC-5013-4F3E-8D0A-8928FDFCAF79}" type="pres">
      <dgm:prSet presAssocID="{188C6F9B-1A2D-4E8E-8673-1CC8FDC01F9E}" presName="invisiNode" presStyleLbl="node1" presStyleIdx="2" presStyleCnt="3"/>
      <dgm:spPr/>
    </dgm:pt>
    <dgm:pt modelId="{DCE770A8-CF15-43BE-B81F-01EA704313F2}" type="pres">
      <dgm:prSet presAssocID="{188C6F9B-1A2D-4E8E-8673-1CC8FDC01F9E}" presName="imagNode" presStyleLbl="fgImgPlace1" presStyleIdx="2" presStyleCnt="3"/>
      <dgm:spPr>
        <a:blipFill rotWithShape="1">
          <a:blip xmlns:r="http://schemas.openxmlformats.org/officeDocument/2006/relationships" r:embed="rId3"/>
          <a:stretch>
            <a:fillRect/>
          </a:stretch>
        </a:blipFill>
      </dgm:spPr>
    </dgm:pt>
  </dgm:ptLst>
  <dgm:cxnLst>
    <dgm:cxn modelId="{CFDC9E6A-72D1-4FBC-951A-E037774B96C0}" type="presOf" srcId="{D2E756F5-8E9E-4D7B-8485-243C258CC051}" destId="{C4CB744A-6609-4D59-AFBD-830297C49394}" srcOrd="0" destOrd="0" presId="urn:microsoft.com/office/officeart/2005/8/layout/hList7"/>
    <dgm:cxn modelId="{8552028F-5AEC-4C82-A6C4-510501A7A999}" srcId="{276F23CC-C9ED-47E9-8CA6-FE6EC824B2D1}" destId="{3D4B4A33-6792-4BC8-BCF0-BFA7A5F9D29A}" srcOrd="1" destOrd="0" parTransId="{F176E185-6F99-4900-867A-BDFD7EADB780}" sibTransId="{AEF5C7B9-D82F-431A-BFBD-82993AE1472F}"/>
    <dgm:cxn modelId="{E8ACAFC0-426B-4284-8506-9D990506CBB7}" type="presOf" srcId="{3D4B4A33-6792-4BC8-BCF0-BFA7A5F9D29A}" destId="{45B10402-1D14-447B-A3B0-F669AC56AE7E}" srcOrd="1" destOrd="0" presId="urn:microsoft.com/office/officeart/2005/8/layout/hList7"/>
    <dgm:cxn modelId="{50EA8DAB-1E08-4086-BF76-F8847652D631}" srcId="{276F23CC-C9ED-47E9-8CA6-FE6EC824B2D1}" destId="{188C6F9B-1A2D-4E8E-8673-1CC8FDC01F9E}" srcOrd="2" destOrd="0" parTransId="{078556CE-9CB9-4BFC-BE31-417B21174D32}" sibTransId="{F0CE0FF4-97D4-413B-B064-48AAC936C5CF}"/>
    <dgm:cxn modelId="{B75EEAC1-A5E4-4218-8AC7-A2B4BDD8423A}" type="presOf" srcId="{AB727C33-6626-482F-856D-A721A19068F8}" destId="{9AC382A7-B63F-42F9-A44E-21A81DFC77A2}" srcOrd="0" destOrd="0" presId="urn:microsoft.com/office/officeart/2005/8/layout/hList7"/>
    <dgm:cxn modelId="{48B40080-B7B6-4B06-9BD3-DCDEEAB7862D}" type="presOf" srcId="{3D4B4A33-6792-4BC8-BCF0-BFA7A5F9D29A}" destId="{05C456AF-37F5-4C46-B406-12DF3B2EECC5}" srcOrd="0" destOrd="0" presId="urn:microsoft.com/office/officeart/2005/8/layout/hList7"/>
    <dgm:cxn modelId="{6A5182A5-F4BD-4067-A01C-AE9463C5001F}" type="presOf" srcId="{188C6F9B-1A2D-4E8E-8673-1CC8FDC01F9E}" destId="{CDA3A7A8-DEA1-4035-A50E-BE9EAC15FD91}" srcOrd="1" destOrd="0" presId="urn:microsoft.com/office/officeart/2005/8/layout/hList7"/>
    <dgm:cxn modelId="{F4C50B33-D587-4F01-A0C3-9C4BA761722B}" type="presOf" srcId="{D2E756F5-8E9E-4D7B-8485-243C258CC051}" destId="{FA3FA9F1-BE17-4FC1-892B-0925328129EC}" srcOrd="1" destOrd="0" presId="urn:microsoft.com/office/officeart/2005/8/layout/hList7"/>
    <dgm:cxn modelId="{E3C5D20E-DF1C-47F8-B418-8DAA229035EA}" type="presOf" srcId="{188C6F9B-1A2D-4E8E-8673-1CC8FDC01F9E}" destId="{A15B9BDF-5DA1-45BB-B39B-D51927D56AB1}" srcOrd="0" destOrd="0" presId="urn:microsoft.com/office/officeart/2005/8/layout/hList7"/>
    <dgm:cxn modelId="{9C834448-546A-441F-855E-3D545FB8AAFD}" type="presOf" srcId="{AEF5C7B9-D82F-431A-BFBD-82993AE1472F}" destId="{36E4C76A-3F80-4E79-802D-5E5D05C38EC3}" srcOrd="0" destOrd="0" presId="urn:microsoft.com/office/officeart/2005/8/layout/hList7"/>
    <dgm:cxn modelId="{4D70C022-76D9-4700-8340-B19E798F8F1A}" srcId="{276F23CC-C9ED-47E9-8CA6-FE6EC824B2D1}" destId="{D2E756F5-8E9E-4D7B-8485-243C258CC051}" srcOrd="0" destOrd="0" parTransId="{A6905721-AC1A-4BE6-A5C5-54F5EEAC3FB8}" sibTransId="{AB727C33-6626-482F-856D-A721A19068F8}"/>
    <dgm:cxn modelId="{2FCA0DED-F122-46F7-9EEF-6BE296A9CB73}" type="presOf" srcId="{276F23CC-C9ED-47E9-8CA6-FE6EC824B2D1}" destId="{69A1F82E-80B6-44BE-A85B-04A980AE0C76}" srcOrd="0" destOrd="0" presId="urn:microsoft.com/office/officeart/2005/8/layout/hList7"/>
    <dgm:cxn modelId="{495BC32A-8776-455C-818E-CC31C8F09BDF}" type="presParOf" srcId="{69A1F82E-80B6-44BE-A85B-04A980AE0C76}" destId="{B1020D54-CC37-432C-A532-C2E45D30956F}" srcOrd="0" destOrd="0" presId="urn:microsoft.com/office/officeart/2005/8/layout/hList7"/>
    <dgm:cxn modelId="{EF1E8126-1A18-4841-A32F-89339C185AF0}" type="presParOf" srcId="{69A1F82E-80B6-44BE-A85B-04A980AE0C76}" destId="{E8569FFA-EB98-4ED1-A815-83ADA0144CD9}" srcOrd="1" destOrd="0" presId="urn:microsoft.com/office/officeart/2005/8/layout/hList7"/>
    <dgm:cxn modelId="{F8656125-CC74-41F5-9607-FECAD00D72CC}" type="presParOf" srcId="{E8569FFA-EB98-4ED1-A815-83ADA0144CD9}" destId="{C4A04535-16BC-40AD-8F7C-2D2D3574B361}" srcOrd="0" destOrd="0" presId="urn:microsoft.com/office/officeart/2005/8/layout/hList7"/>
    <dgm:cxn modelId="{6A98A8D5-4502-4547-A5F1-212D2480A371}" type="presParOf" srcId="{C4A04535-16BC-40AD-8F7C-2D2D3574B361}" destId="{C4CB744A-6609-4D59-AFBD-830297C49394}" srcOrd="0" destOrd="0" presId="urn:microsoft.com/office/officeart/2005/8/layout/hList7"/>
    <dgm:cxn modelId="{894F22DE-7109-49C5-891D-BDD7493260C8}" type="presParOf" srcId="{C4A04535-16BC-40AD-8F7C-2D2D3574B361}" destId="{FA3FA9F1-BE17-4FC1-892B-0925328129EC}" srcOrd="1" destOrd="0" presId="urn:microsoft.com/office/officeart/2005/8/layout/hList7"/>
    <dgm:cxn modelId="{758AAFC1-F552-48A9-ABEF-FA036823FA6E}" type="presParOf" srcId="{C4A04535-16BC-40AD-8F7C-2D2D3574B361}" destId="{64EEE734-4166-49F9-9437-4F18E775C715}" srcOrd="2" destOrd="0" presId="urn:microsoft.com/office/officeart/2005/8/layout/hList7"/>
    <dgm:cxn modelId="{504266CB-7683-4492-BFA3-815207665C93}" type="presParOf" srcId="{C4A04535-16BC-40AD-8F7C-2D2D3574B361}" destId="{61B6CD43-E1C1-4A0F-9CDB-62431ABF8EE2}" srcOrd="3" destOrd="0" presId="urn:microsoft.com/office/officeart/2005/8/layout/hList7"/>
    <dgm:cxn modelId="{F01C3AAB-EBE0-439D-84FC-C0A2156DD406}" type="presParOf" srcId="{E8569FFA-EB98-4ED1-A815-83ADA0144CD9}" destId="{9AC382A7-B63F-42F9-A44E-21A81DFC77A2}" srcOrd="1" destOrd="0" presId="urn:microsoft.com/office/officeart/2005/8/layout/hList7"/>
    <dgm:cxn modelId="{EAD9941D-DAA4-49B9-B300-96BEA147548F}" type="presParOf" srcId="{E8569FFA-EB98-4ED1-A815-83ADA0144CD9}" destId="{C0684067-B6FD-4DAF-B815-AC3475D4AC37}" srcOrd="2" destOrd="0" presId="urn:microsoft.com/office/officeart/2005/8/layout/hList7"/>
    <dgm:cxn modelId="{E55B3700-4FB5-4EB6-8AB8-AC383917372D}" type="presParOf" srcId="{C0684067-B6FD-4DAF-B815-AC3475D4AC37}" destId="{05C456AF-37F5-4C46-B406-12DF3B2EECC5}" srcOrd="0" destOrd="0" presId="urn:microsoft.com/office/officeart/2005/8/layout/hList7"/>
    <dgm:cxn modelId="{E09B9E4A-4436-429C-BDE3-20BC1E6B58FD}" type="presParOf" srcId="{C0684067-B6FD-4DAF-B815-AC3475D4AC37}" destId="{45B10402-1D14-447B-A3B0-F669AC56AE7E}" srcOrd="1" destOrd="0" presId="urn:microsoft.com/office/officeart/2005/8/layout/hList7"/>
    <dgm:cxn modelId="{9703E923-A26B-4F9D-B0F1-14A5422E99DB}" type="presParOf" srcId="{C0684067-B6FD-4DAF-B815-AC3475D4AC37}" destId="{1100199F-F8E8-4DDA-8399-798D156E798F}" srcOrd="2" destOrd="0" presId="urn:microsoft.com/office/officeart/2005/8/layout/hList7"/>
    <dgm:cxn modelId="{53560156-FCF2-48DD-9542-959937505978}" type="presParOf" srcId="{C0684067-B6FD-4DAF-B815-AC3475D4AC37}" destId="{CADF170F-3127-49CE-BA79-11B13291F37C}" srcOrd="3" destOrd="0" presId="urn:microsoft.com/office/officeart/2005/8/layout/hList7"/>
    <dgm:cxn modelId="{D3310621-E5F6-4EA8-A080-B392DF74C753}" type="presParOf" srcId="{E8569FFA-EB98-4ED1-A815-83ADA0144CD9}" destId="{36E4C76A-3F80-4E79-802D-5E5D05C38EC3}" srcOrd="3" destOrd="0" presId="urn:microsoft.com/office/officeart/2005/8/layout/hList7"/>
    <dgm:cxn modelId="{F7C4EBE0-6F5D-4DD8-9847-6EA85D8D44A2}" type="presParOf" srcId="{E8569FFA-EB98-4ED1-A815-83ADA0144CD9}" destId="{2D3E532C-E57D-407C-8962-815879FB23BA}" srcOrd="4" destOrd="0" presId="urn:microsoft.com/office/officeart/2005/8/layout/hList7"/>
    <dgm:cxn modelId="{4A11DF46-FE79-4A78-8C03-F03B53251DE9}" type="presParOf" srcId="{2D3E532C-E57D-407C-8962-815879FB23BA}" destId="{A15B9BDF-5DA1-45BB-B39B-D51927D56AB1}" srcOrd="0" destOrd="0" presId="urn:microsoft.com/office/officeart/2005/8/layout/hList7"/>
    <dgm:cxn modelId="{D1E934C9-4312-4969-9EC4-E9C1AA871AC1}" type="presParOf" srcId="{2D3E532C-E57D-407C-8962-815879FB23BA}" destId="{CDA3A7A8-DEA1-4035-A50E-BE9EAC15FD91}" srcOrd="1" destOrd="0" presId="urn:microsoft.com/office/officeart/2005/8/layout/hList7"/>
    <dgm:cxn modelId="{C9F54214-211E-4787-8A05-68AE4796A6C0}" type="presParOf" srcId="{2D3E532C-E57D-407C-8962-815879FB23BA}" destId="{7647E2AC-5013-4F3E-8D0A-8928FDFCAF79}" srcOrd="2" destOrd="0" presId="urn:microsoft.com/office/officeart/2005/8/layout/hList7"/>
    <dgm:cxn modelId="{81BA7679-EE8D-4C47-AFCF-72F33FC03BF8}" type="presParOf" srcId="{2D3E532C-E57D-407C-8962-815879FB23BA}" destId="{DCE770A8-CF15-43BE-B81F-01EA704313F2}"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51843172-2134-43E0-B3AC-8784B27777B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8B129D0-7A06-4EAE-9F1C-6383DF3E9264}">
      <dgm:prSet/>
      <dgm:spPr>
        <a:solidFill>
          <a:schemeClr val="tx1">
            <a:lumMod val="95000"/>
            <a:lumOff val="5000"/>
          </a:schemeClr>
        </a:solidFill>
      </dgm:spPr>
      <dgm:t>
        <a:bodyPr/>
        <a:lstStyle/>
        <a:p>
          <a:pPr algn="ctr" rtl="0"/>
          <a:r>
            <a:rPr lang="es-CO" dirty="0" smtClean="0"/>
            <a:t>El Señor proyectó con sabiduría colocar a su pueblo en una posición en que se separara del mundo en espíritu y práctica, y en que sus hijos no fueran inducidos con tanta facilidad, a la idolatría, mancillándose con las corrupciones prevalecientes de su época. </a:t>
          </a:r>
        </a:p>
        <a:p>
          <a:pPr algn="ctr" rtl="0"/>
          <a:r>
            <a:rPr lang="es-CO" b="1" dirty="0" smtClean="0">
              <a:solidFill>
                <a:srgbClr val="FFFF00"/>
              </a:solidFill>
            </a:rPr>
            <a:t>Es el propósito de Dios que los padres creyentes, y sus hijos se presenten como representantes vivos de Cristo, candidatos para la vida eterna. </a:t>
          </a:r>
        </a:p>
        <a:p>
          <a:pPr algn="ctr" rtl="0"/>
          <a:r>
            <a:rPr lang="es-CO" dirty="0" smtClean="0"/>
            <a:t>Todos los que son participantes de la naturaleza divina escaparán a la corrupción: que está en el mundo por la concupiscencia. Es imposible que los que gratifican el apetito alcancen la perfección cristiana. </a:t>
          </a:r>
          <a:endParaRPr lang="es-CO" dirty="0"/>
        </a:p>
      </dgm:t>
    </dgm:pt>
    <dgm:pt modelId="{9634DE46-A898-4B78-B406-69919DBA1768}" type="parTrans" cxnId="{9F84683A-71B5-4773-AB37-E78790A7C84D}">
      <dgm:prSet/>
      <dgm:spPr/>
      <dgm:t>
        <a:bodyPr/>
        <a:lstStyle/>
        <a:p>
          <a:endParaRPr lang="es-CO"/>
        </a:p>
      </dgm:t>
    </dgm:pt>
    <dgm:pt modelId="{76B70A16-D827-45B5-8BD6-BE90011DB2EC}" type="sibTrans" cxnId="{9F84683A-71B5-4773-AB37-E78790A7C84D}">
      <dgm:prSet/>
      <dgm:spPr/>
      <dgm:t>
        <a:bodyPr/>
        <a:lstStyle/>
        <a:p>
          <a:endParaRPr lang="es-CO"/>
        </a:p>
      </dgm:t>
    </dgm:pt>
    <dgm:pt modelId="{97DEE025-C21D-4A10-A376-2C4F52A96174}" type="pres">
      <dgm:prSet presAssocID="{51843172-2134-43E0-B3AC-8784B27777B7}" presName="linear" presStyleCnt="0">
        <dgm:presLayoutVars>
          <dgm:animLvl val="lvl"/>
          <dgm:resizeHandles val="exact"/>
        </dgm:presLayoutVars>
      </dgm:prSet>
      <dgm:spPr/>
    </dgm:pt>
    <dgm:pt modelId="{FA2DB1BD-91C0-423D-982F-F64080265138}" type="pres">
      <dgm:prSet presAssocID="{18B129D0-7A06-4EAE-9F1C-6383DF3E9264}" presName="parentText" presStyleLbl="node1" presStyleIdx="0" presStyleCnt="1">
        <dgm:presLayoutVars>
          <dgm:chMax val="0"/>
          <dgm:bulletEnabled val="1"/>
        </dgm:presLayoutVars>
      </dgm:prSet>
      <dgm:spPr/>
      <dgm:t>
        <a:bodyPr/>
        <a:lstStyle/>
        <a:p>
          <a:endParaRPr lang="es-CO"/>
        </a:p>
      </dgm:t>
    </dgm:pt>
  </dgm:ptLst>
  <dgm:cxnLst>
    <dgm:cxn modelId="{9F84683A-71B5-4773-AB37-E78790A7C84D}" srcId="{51843172-2134-43E0-B3AC-8784B27777B7}" destId="{18B129D0-7A06-4EAE-9F1C-6383DF3E9264}" srcOrd="0" destOrd="0" parTransId="{9634DE46-A898-4B78-B406-69919DBA1768}" sibTransId="{76B70A16-D827-45B5-8BD6-BE90011DB2EC}"/>
    <dgm:cxn modelId="{8C1D01E2-D963-443A-B9FA-CD04872BDAF2}" type="presOf" srcId="{18B129D0-7A06-4EAE-9F1C-6383DF3E9264}" destId="{FA2DB1BD-91C0-423D-982F-F64080265138}" srcOrd="0" destOrd="0" presId="urn:microsoft.com/office/officeart/2005/8/layout/vList2"/>
    <dgm:cxn modelId="{DBCEA739-5D27-4E3A-9FDF-EAF4F0E3658F}" type="presOf" srcId="{51843172-2134-43E0-B3AC-8784B27777B7}" destId="{97DEE025-C21D-4A10-A376-2C4F52A96174}" srcOrd="0" destOrd="0" presId="urn:microsoft.com/office/officeart/2005/8/layout/vList2"/>
    <dgm:cxn modelId="{0106FC31-D3FA-41B5-A639-C18A2B8F437D}" type="presParOf" srcId="{97DEE025-C21D-4A10-A376-2C4F52A96174}" destId="{FA2DB1BD-91C0-423D-982F-F6408026513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0E70008-2D4B-4978-A6AE-2559D3F57DE7}"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433186CF-775C-42FC-8678-53BE9FDA6564}">
      <dgm:prSet custT="1"/>
      <dgm:spPr>
        <a:solidFill>
          <a:srgbClr val="002060"/>
        </a:solidFill>
      </dgm:spPr>
      <dgm:t>
        <a:bodyPr/>
        <a:lstStyle/>
        <a:p>
          <a:pPr rtl="0"/>
          <a:r>
            <a:rPr lang="es-CO" sz="2000" dirty="0" smtClean="0"/>
            <a:t>Dios ha permitido que la luz de la reforma pro salud brillara sobre nosotros en estos días finales, para que andando en la luz escapemos a muchos de los peligros a que estaremos expuestos. </a:t>
          </a:r>
          <a:endParaRPr lang="es-CO" sz="2000" dirty="0"/>
        </a:p>
      </dgm:t>
    </dgm:pt>
    <dgm:pt modelId="{332C6AB7-7765-444D-AB95-BBE56FB87D70}" type="parTrans" cxnId="{C3614E01-520D-450F-BCFB-2F4BDB532524}">
      <dgm:prSet/>
      <dgm:spPr/>
      <dgm:t>
        <a:bodyPr/>
        <a:lstStyle/>
        <a:p>
          <a:endParaRPr lang="es-CO"/>
        </a:p>
      </dgm:t>
    </dgm:pt>
    <dgm:pt modelId="{8D5D066A-884C-4E39-8F9B-2082B9FB5F82}" type="sibTrans" cxnId="{C3614E01-520D-450F-BCFB-2F4BDB532524}">
      <dgm:prSet/>
      <dgm:spPr/>
      <dgm:t>
        <a:bodyPr/>
        <a:lstStyle/>
        <a:p>
          <a:endParaRPr lang="es-CO"/>
        </a:p>
      </dgm:t>
    </dgm:pt>
    <dgm:pt modelId="{2B290D11-4FCE-4318-B2A2-5D015FF1B8AA}">
      <dgm:prSet custT="1"/>
      <dgm:spPr>
        <a:solidFill>
          <a:schemeClr val="tx1">
            <a:lumMod val="95000"/>
            <a:lumOff val="5000"/>
          </a:schemeClr>
        </a:solidFill>
      </dgm:spPr>
      <dgm:t>
        <a:bodyPr/>
        <a:lstStyle/>
        <a:p>
          <a:pPr rtl="0"/>
          <a:r>
            <a:rPr lang="es-CO" sz="1600" dirty="0" smtClean="0"/>
            <a:t>Satanás está obrando con gran poder para inducir a los hombres a dar rienda suelta al apetito, a gratificar la inclinación y a gastar sus días con descuidada insensatez. </a:t>
          </a:r>
        </a:p>
        <a:p>
          <a:pPr rtl="0"/>
          <a:r>
            <a:rPr lang="es-CO" sz="1600" dirty="0" smtClean="0"/>
            <a:t>Presenta las atracciones de una vida de disfrute egoísta y de complacencia sensual. La intemperancia absorbe las energías tanto de la mente como del cuerpo. </a:t>
          </a:r>
          <a:endParaRPr lang="es-CO" sz="1600" dirty="0"/>
        </a:p>
      </dgm:t>
    </dgm:pt>
    <dgm:pt modelId="{C826975E-4BD3-478B-8A82-556F43645812}" type="parTrans" cxnId="{BCF659AC-ADAF-4D44-AAB0-E95A6EF7D2DA}">
      <dgm:prSet/>
      <dgm:spPr/>
      <dgm:t>
        <a:bodyPr/>
        <a:lstStyle/>
        <a:p>
          <a:endParaRPr lang="es-CO"/>
        </a:p>
      </dgm:t>
    </dgm:pt>
    <dgm:pt modelId="{E55211D0-C368-4FEE-86EF-95C1B2306CA0}" type="sibTrans" cxnId="{BCF659AC-ADAF-4D44-AAB0-E95A6EF7D2DA}">
      <dgm:prSet/>
      <dgm:spPr/>
      <dgm:t>
        <a:bodyPr/>
        <a:lstStyle/>
        <a:p>
          <a:endParaRPr lang="es-CO"/>
        </a:p>
      </dgm:t>
    </dgm:pt>
    <dgm:pt modelId="{4ECDAEC4-B6D0-4CA5-A4B4-A19C3E3D2A06}">
      <dgm:prSet custT="1"/>
      <dgm:spPr>
        <a:solidFill>
          <a:srgbClr val="002060"/>
        </a:solidFill>
      </dgm:spPr>
      <dgm:t>
        <a:bodyPr/>
        <a:lstStyle/>
        <a:p>
          <a:pPr rtl="0"/>
          <a:r>
            <a:rPr lang="es-CO" sz="2000" dirty="0" smtClean="0"/>
            <a:t>El que es así vencido, se ha colocado en el terreno de Satanás, donde será tentado y molestado, y finalmente dominado a gusto por el enemigo de toda justicia. </a:t>
          </a:r>
          <a:endParaRPr lang="es-CO" sz="2000" dirty="0"/>
        </a:p>
      </dgm:t>
    </dgm:pt>
    <dgm:pt modelId="{F79E5BB4-2D36-4921-BCC4-67F0D425F2BC}" type="parTrans" cxnId="{798D63E7-F670-4647-8C99-E6184304C3D5}">
      <dgm:prSet/>
      <dgm:spPr/>
      <dgm:t>
        <a:bodyPr/>
        <a:lstStyle/>
        <a:p>
          <a:endParaRPr lang="es-CO"/>
        </a:p>
      </dgm:t>
    </dgm:pt>
    <dgm:pt modelId="{AF12B232-FE40-414A-B11D-BBE14ABC60C0}" type="sibTrans" cxnId="{798D63E7-F670-4647-8C99-E6184304C3D5}">
      <dgm:prSet/>
      <dgm:spPr/>
      <dgm:t>
        <a:bodyPr/>
        <a:lstStyle/>
        <a:p>
          <a:endParaRPr lang="es-CO"/>
        </a:p>
      </dgm:t>
    </dgm:pt>
    <dgm:pt modelId="{5580A7CE-849F-4C61-AB85-3651DE053CCE}" type="pres">
      <dgm:prSet presAssocID="{60E70008-2D4B-4978-A6AE-2559D3F57DE7}" presName="Name0" presStyleCnt="0">
        <dgm:presLayoutVars>
          <dgm:dir/>
          <dgm:resizeHandles val="exact"/>
        </dgm:presLayoutVars>
      </dgm:prSet>
      <dgm:spPr/>
    </dgm:pt>
    <dgm:pt modelId="{0DEE2A1B-B996-49FA-B048-BE02199523F2}" type="pres">
      <dgm:prSet presAssocID="{60E70008-2D4B-4978-A6AE-2559D3F57DE7}" presName="fgShape" presStyleLbl="fgShp" presStyleIdx="0" presStyleCnt="1" custLinFactNeighborX="0" custLinFactNeighborY="512"/>
      <dgm:spPr>
        <a:solidFill>
          <a:srgbClr val="92D050"/>
        </a:solidFill>
      </dgm:spPr>
    </dgm:pt>
    <dgm:pt modelId="{5A98994B-3DF8-4C1A-9D1A-2287F4A53F7E}" type="pres">
      <dgm:prSet presAssocID="{60E70008-2D4B-4978-A6AE-2559D3F57DE7}" presName="linComp" presStyleCnt="0"/>
      <dgm:spPr/>
    </dgm:pt>
    <dgm:pt modelId="{8BFFB9D9-E50B-447A-8018-878AF4066C4C}" type="pres">
      <dgm:prSet presAssocID="{433186CF-775C-42FC-8678-53BE9FDA6564}" presName="compNode" presStyleCnt="0"/>
      <dgm:spPr/>
    </dgm:pt>
    <dgm:pt modelId="{52D0959E-B86E-41CB-9CFB-091CC9A91767}" type="pres">
      <dgm:prSet presAssocID="{433186CF-775C-42FC-8678-53BE9FDA6564}" presName="bkgdShape" presStyleLbl="node1" presStyleIdx="0" presStyleCnt="3"/>
      <dgm:spPr/>
    </dgm:pt>
    <dgm:pt modelId="{AFB498FC-8E05-4260-B164-2C4971E98EDF}" type="pres">
      <dgm:prSet presAssocID="{433186CF-775C-42FC-8678-53BE9FDA6564}" presName="nodeTx" presStyleLbl="node1" presStyleIdx="0" presStyleCnt="3">
        <dgm:presLayoutVars>
          <dgm:bulletEnabled val="1"/>
        </dgm:presLayoutVars>
      </dgm:prSet>
      <dgm:spPr/>
    </dgm:pt>
    <dgm:pt modelId="{CE84FE8B-4717-49D7-9E8F-90D21ECD72FA}" type="pres">
      <dgm:prSet presAssocID="{433186CF-775C-42FC-8678-53BE9FDA6564}" presName="invisiNode" presStyleLbl="node1" presStyleIdx="0" presStyleCnt="3"/>
      <dgm:spPr/>
    </dgm:pt>
    <dgm:pt modelId="{6962211F-6978-4F05-A388-F5851B92476B}" type="pres">
      <dgm:prSet presAssocID="{433186CF-775C-42FC-8678-53BE9FDA6564}" presName="imagNode" presStyleLbl="fgImgPlace1" presStyleIdx="0" presStyleCnt="3" custLinFactNeighborX="1570" custLinFactNeighborY="-14443"/>
      <dgm:spPr>
        <a:blipFill rotWithShape="1">
          <a:blip xmlns:r="http://schemas.openxmlformats.org/officeDocument/2006/relationships" r:embed="rId1"/>
          <a:stretch>
            <a:fillRect/>
          </a:stretch>
        </a:blipFill>
      </dgm:spPr>
    </dgm:pt>
    <dgm:pt modelId="{5EC7A488-CCF7-4137-ACCD-A65FCEC78DC4}" type="pres">
      <dgm:prSet presAssocID="{8D5D066A-884C-4E39-8F9B-2082B9FB5F82}" presName="sibTrans" presStyleLbl="sibTrans2D1" presStyleIdx="0" presStyleCnt="0"/>
      <dgm:spPr/>
    </dgm:pt>
    <dgm:pt modelId="{2F85BCF0-D697-4F90-B872-4286B4CB2187}" type="pres">
      <dgm:prSet presAssocID="{2B290D11-4FCE-4318-B2A2-5D015FF1B8AA}" presName="compNode" presStyleCnt="0"/>
      <dgm:spPr/>
    </dgm:pt>
    <dgm:pt modelId="{5F0A6A32-AE20-4D2E-8E04-6C5195A5D4F3}" type="pres">
      <dgm:prSet presAssocID="{2B290D11-4FCE-4318-B2A2-5D015FF1B8AA}" presName="bkgdShape" presStyleLbl="node1" presStyleIdx="1" presStyleCnt="3"/>
      <dgm:spPr/>
      <dgm:t>
        <a:bodyPr/>
        <a:lstStyle/>
        <a:p>
          <a:endParaRPr lang="es-CO"/>
        </a:p>
      </dgm:t>
    </dgm:pt>
    <dgm:pt modelId="{E73AD924-674B-4D51-8049-465E3246FF99}" type="pres">
      <dgm:prSet presAssocID="{2B290D11-4FCE-4318-B2A2-5D015FF1B8AA}" presName="nodeTx" presStyleLbl="node1" presStyleIdx="1" presStyleCnt="3">
        <dgm:presLayoutVars>
          <dgm:bulletEnabled val="1"/>
        </dgm:presLayoutVars>
      </dgm:prSet>
      <dgm:spPr/>
      <dgm:t>
        <a:bodyPr/>
        <a:lstStyle/>
        <a:p>
          <a:endParaRPr lang="es-CO"/>
        </a:p>
      </dgm:t>
    </dgm:pt>
    <dgm:pt modelId="{37C210B7-820C-4FF2-8E59-357EF0A12435}" type="pres">
      <dgm:prSet presAssocID="{2B290D11-4FCE-4318-B2A2-5D015FF1B8AA}" presName="invisiNode" presStyleLbl="node1" presStyleIdx="1" presStyleCnt="3"/>
      <dgm:spPr/>
    </dgm:pt>
    <dgm:pt modelId="{0E05C7AD-9922-49EE-A8A7-7C339529A90E}" type="pres">
      <dgm:prSet presAssocID="{2B290D11-4FCE-4318-B2A2-5D015FF1B8AA}" presName="imagNode" presStyleLbl="fgImgPlace1" presStyleIdx="1" presStyleCnt="3" custLinFactNeighborX="3525" custLinFactNeighborY="-14443"/>
      <dgm:spPr>
        <a:blipFill rotWithShape="1">
          <a:blip xmlns:r="http://schemas.openxmlformats.org/officeDocument/2006/relationships" r:embed="rId2"/>
          <a:stretch>
            <a:fillRect/>
          </a:stretch>
        </a:blipFill>
      </dgm:spPr>
    </dgm:pt>
    <dgm:pt modelId="{3C528F08-F456-406E-8D78-41FB172D4769}" type="pres">
      <dgm:prSet presAssocID="{E55211D0-C368-4FEE-86EF-95C1B2306CA0}" presName="sibTrans" presStyleLbl="sibTrans2D1" presStyleIdx="0" presStyleCnt="0"/>
      <dgm:spPr/>
    </dgm:pt>
    <dgm:pt modelId="{C9AA2686-66DE-41BC-8403-C103DC1F1B9F}" type="pres">
      <dgm:prSet presAssocID="{4ECDAEC4-B6D0-4CA5-A4B4-A19C3E3D2A06}" presName="compNode" presStyleCnt="0"/>
      <dgm:spPr/>
    </dgm:pt>
    <dgm:pt modelId="{BAAE43C1-A392-4051-A4D2-D335DF6944C7}" type="pres">
      <dgm:prSet presAssocID="{4ECDAEC4-B6D0-4CA5-A4B4-A19C3E3D2A06}" presName="bkgdShape" presStyleLbl="node1" presStyleIdx="2" presStyleCnt="3"/>
      <dgm:spPr/>
    </dgm:pt>
    <dgm:pt modelId="{D535B126-C258-4829-9CBB-D27BC0924358}" type="pres">
      <dgm:prSet presAssocID="{4ECDAEC4-B6D0-4CA5-A4B4-A19C3E3D2A06}" presName="nodeTx" presStyleLbl="node1" presStyleIdx="2" presStyleCnt="3">
        <dgm:presLayoutVars>
          <dgm:bulletEnabled val="1"/>
        </dgm:presLayoutVars>
      </dgm:prSet>
      <dgm:spPr/>
    </dgm:pt>
    <dgm:pt modelId="{974CB367-C1E8-408E-9BD3-835E418065F2}" type="pres">
      <dgm:prSet presAssocID="{4ECDAEC4-B6D0-4CA5-A4B4-A19C3E3D2A06}" presName="invisiNode" presStyleLbl="node1" presStyleIdx="2" presStyleCnt="3"/>
      <dgm:spPr/>
    </dgm:pt>
    <dgm:pt modelId="{62250D56-889E-48F1-8D08-D1B12E439180}" type="pres">
      <dgm:prSet presAssocID="{4ECDAEC4-B6D0-4CA5-A4B4-A19C3E3D2A06}" presName="imagNode" presStyleLbl="fgImgPlace1" presStyleIdx="2" presStyleCnt="3" custLinFactNeighborX="1905" custLinFactNeighborY="-14443"/>
      <dgm:spPr>
        <a:blipFill rotWithShape="1">
          <a:blip xmlns:r="http://schemas.openxmlformats.org/officeDocument/2006/relationships" r:embed="rId3"/>
          <a:stretch>
            <a:fillRect/>
          </a:stretch>
        </a:blipFill>
      </dgm:spPr>
    </dgm:pt>
  </dgm:ptLst>
  <dgm:cxnLst>
    <dgm:cxn modelId="{09F447BD-A246-48A2-9CF9-DC1C19C15259}" type="presOf" srcId="{60E70008-2D4B-4978-A6AE-2559D3F57DE7}" destId="{5580A7CE-849F-4C61-AB85-3651DE053CCE}" srcOrd="0" destOrd="0" presId="urn:microsoft.com/office/officeart/2005/8/layout/hList7"/>
    <dgm:cxn modelId="{C3614E01-520D-450F-BCFB-2F4BDB532524}" srcId="{60E70008-2D4B-4978-A6AE-2559D3F57DE7}" destId="{433186CF-775C-42FC-8678-53BE9FDA6564}" srcOrd="0" destOrd="0" parTransId="{332C6AB7-7765-444D-AB95-BBE56FB87D70}" sibTransId="{8D5D066A-884C-4E39-8F9B-2082B9FB5F82}"/>
    <dgm:cxn modelId="{3D878938-9138-4B48-A123-58D70AB9A5A3}" type="presOf" srcId="{2B290D11-4FCE-4318-B2A2-5D015FF1B8AA}" destId="{E73AD924-674B-4D51-8049-465E3246FF99}" srcOrd="1" destOrd="0" presId="urn:microsoft.com/office/officeart/2005/8/layout/hList7"/>
    <dgm:cxn modelId="{3633E8B8-F80C-49DC-BEAD-E7B4D9734DF4}" type="presOf" srcId="{8D5D066A-884C-4E39-8F9B-2082B9FB5F82}" destId="{5EC7A488-CCF7-4137-ACCD-A65FCEC78DC4}" srcOrd="0" destOrd="0" presId="urn:microsoft.com/office/officeart/2005/8/layout/hList7"/>
    <dgm:cxn modelId="{D3F2D958-EF73-419C-AE8C-1F9E894F9A2F}" type="presOf" srcId="{4ECDAEC4-B6D0-4CA5-A4B4-A19C3E3D2A06}" destId="{D535B126-C258-4829-9CBB-D27BC0924358}" srcOrd="1" destOrd="0" presId="urn:microsoft.com/office/officeart/2005/8/layout/hList7"/>
    <dgm:cxn modelId="{7B29A0CE-F058-4653-B55B-5BEAE3DBD8D1}" type="presOf" srcId="{2B290D11-4FCE-4318-B2A2-5D015FF1B8AA}" destId="{5F0A6A32-AE20-4D2E-8E04-6C5195A5D4F3}" srcOrd="0" destOrd="0" presId="urn:microsoft.com/office/officeart/2005/8/layout/hList7"/>
    <dgm:cxn modelId="{798D63E7-F670-4647-8C99-E6184304C3D5}" srcId="{60E70008-2D4B-4978-A6AE-2559D3F57DE7}" destId="{4ECDAEC4-B6D0-4CA5-A4B4-A19C3E3D2A06}" srcOrd="2" destOrd="0" parTransId="{F79E5BB4-2D36-4921-BCC4-67F0D425F2BC}" sibTransId="{AF12B232-FE40-414A-B11D-BBE14ABC60C0}"/>
    <dgm:cxn modelId="{EEB64C11-30E6-4417-B5EE-72B8AA1C506A}" type="presOf" srcId="{4ECDAEC4-B6D0-4CA5-A4B4-A19C3E3D2A06}" destId="{BAAE43C1-A392-4051-A4D2-D335DF6944C7}" srcOrd="0" destOrd="0" presId="urn:microsoft.com/office/officeart/2005/8/layout/hList7"/>
    <dgm:cxn modelId="{92ADDDD7-D1E4-4976-9E36-46A4239E6698}" type="presOf" srcId="{433186CF-775C-42FC-8678-53BE9FDA6564}" destId="{52D0959E-B86E-41CB-9CFB-091CC9A91767}" srcOrd="0" destOrd="0" presId="urn:microsoft.com/office/officeart/2005/8/layout/hList7"/>
    <dgm:cxn modelId="{BCF659AC-ADAF-4D44-AAB0-E95A6EF7D2DA}" srcId="{60E70008-2D4B-4978-A6AE-2559D3F57DE7}" destId="{2B290D11-4FCE-4318-B2A2-5D015FF1B8AA}" srcOrd="1" destOrd="0" parTransId="{C826975E-4BD3-478B-8A82-556F43645812}" sibTransId="{E55211D0-C368-4FEE-86EF-95C1B2306CA0}"/>
    <dgm:cxn modelId="{552A0682-4DED-47AF-B47D-5EB0EA7BDBB7}" type="presOf" srcId="{E55211D0-C368-4FEE-86EF-95C1B2306CA0}" destId="{3C528F08-F456-406E-8D78-41FB172D4769}" srcOrd="0" destOrd="0" presId="urn:microsoft.com/office/officeart/2005/8/layout/hList7"/>
    <dgm:cxn modelId="{824FD84E-686D-4032-ABA5-5E8009E818B1}" type="presOf" srcId="{433186CF-775C-42FC-8678-53BE9FDA6564}" destId="{AFB498FC-8E05-4260-B164-2C4971E98EDF}" srcOrd="1" destOrd="0" presId="urn:microsoft.com/office/officeart/2005/8/layout/hList7"/>
    <dgm:cxn modelId="{6BECBE96-3DA6-4A01-8A97-483BB034D15E}" type="presParOf" srcId="{5580A7CE-849F-4C61-AB85-3651DE053CCE}" destId="{0DEE2A1B-B996-49FA-B048-BE02199523F2}" srcOrd="0" destOrd="0" presId="urn:microsoft.com/office/officeart/2005/8/layout/hList7"/>
    <dgm:cxn modelId="{0E93F2C4-FD48-4DF1-B7C0-6CDE13C4BD54}" type="presParOf" srcId="{5580A7CE-849F-4C61-AB85-3651DE053CCE}" destId="{5A98994B-3DF8-4C1A-9D1A-2287F4A53F7E}" srcOrd="1" destOrd="0" presId="urn:microsoft.com/office/officeart/2005/8/layout/hList7"/>
    <dgm:cxn modelId="{53B6CA73-A473-449F-9DDB-5F0A14AA6EA2}" type="presParOf" srcId="{5A98994B-3DF8-4C1A-9D1A-2287F4A53F7E}" destId="{8BFFB9D9-E50B-447A-8018-878AF4066C4C}" srcOrd="0" destOrd="0" presId="urn:microsoft.com/office/officeart/2005/8/layout/hList7"/>
    <dgm:cxn modelId="{BE972ADE-3AF1-4741-8CB8-2339CBEF03C4}" type="presParOf" srcId="{8BFFB9D9-E50B-447A-8018-878AF4066C4C}" destId="{52D0959E-B86E-41CB-9CFB-091CC9A91767}" srcOrd="0" destOrd="0" presId="urn:microsoft.com/office/officeart/2005/8/layout/hList7"/>
    <dgm:cxn modelId="{70F57A7D-4052-4D3F-BE52-701095B4EB09}" type="presParOf" srcId="{8BFFB9D9-E50B-447A-8018-878AF4066C4C}" destId="{AFB498FC-8E05-4260-B164-2C4971E98EDF}" srcOrd="1" destOrd="0" presId="urn:microsoft.com/office/officeart/2005/8/layout/hList7"/>
    <dgm:cxn modelId="{3C1A8353-F096-4A90-8129-4932DD142C8A}" type="presParOf" srcId="{8BFFB9D9-E50B-447A-8018-878AF4066C4C}" destId="{CE84FE8B-4717-49D7-9E8F-90D21ECD72FA}" srcOrd="2" destOrd="0" presId="urn:microsoft.com/office/officeart/2005/8/layout/hList7"/>
    <dgm:cxn modelId="{65925089-6EA8-42BA-8A28-7B76824548E8}" type="presParOf" srcId="{8BFFB9D9-E50B-447A-8018-878AF4066C4C}" destId="{6962211F-6978-4F05-A388-F5851B92476B}" srcOrd="3" destOrd="0" presId="urn:microsoft.com/office/officeart/2005/8/layout/hList7"/>
    <dgm:cxn modelId="{2FA04FB0-67E1-4963-9DB8-A32184BC5610}" type="presParOf" srcId="{5A98994B-3DF8-4C1A-9D1A-2287F4A53F7E}" destId="{5EC7A488-CCF7-4137-ACCD-A65FCEC78DC4}" srcOrd="1" destOrd="0" presId="urn:microsoft.com/office/officeart/2005/8/layout/hList7"/>
    <dgm:cxn modelId="{D70DDC81-624E-4834-B85E-C60AF0A0CE9E}" type="presParOf" srcId="{5A98994B-3DF8-4C1A-9D1A-2287F4A53F7E}" destId="{2F85BCF0-D697-4F90-B872-4286B4CB2187}" srcOrd="2" destOrd="0" presId="urn:microsoft.com/office/officeart/2005/8/layout/hList7"/>
    <dgm:cxn modelId="{AF7ED017-85AF-4C61-81D5-7508F41A1F00}" type="presParOf" srcId="{2F85BCF0-D697-4F90-B872-4286B4CB2187}" destId="{5F0A6A32-AE20-4D2E-8E04-6C5195A5D4F3}" srcOrd="0" destOrd="0" presId="urn:microsoft.com/office/officeart/2005/8/layout/hList7"/>
    <dgm:cxn modelId="{82198265-5A97-4A0D-9214-A12AE6E83138}" type="presParOf" srcId="{2F85BCF0-D697-4F90-B872-4286B4CB2187}" destId="{E73AD924-674B-4D51-8049-465E3246FF99}" srcOrd="1" destOrd="0" presId="urn:microsoft.com/office/officeart/2005/8/layout/hList7"/>
    <dgm:cxn modelId="{2C6E4FB2-9996-42CD-A549-432539210194}" type="presParOf" srcId="{2F85BCF0-D697-4F90-B872-4286B4CB2187}" destId="{37C210B7-820C-4FF2-8E59-357EF0A12435}" srcOrd="2" destOrd="0" presId="urn:microsoft.com/office/officeart/2005/8/layout/hList7"/>
    <dgm:cxn modelId="{1A114CC6-AEDB-40EE-ABF3-D881CD635960}" type="presParOf" srcId="{2F85BCF0-D697-4F90-B872-4286B4CB2187}" destId="{0E05C7AD-9922-49EE-A8A7-7C339529A90E}" srcOrd="3" destOrd="0" presId="urn:microsoft.com/office/officeart/2005/8/layout/hList7"/>
    <dgm:cxn modelId="{0ED37D7D-0D3B-45A8-A1ED-F10DFDB7C1F3}" type="presParOf" srcId="{5A98994B-3DF8-4C1A-9D1A-2287F4A53F7E}" destId="{3C528F08-F456-406E-8D78-41FB172D4769}" srcOrd="3" destOrd="0" presId="urn:microsoft.com/office/officeart/2005/8/layout/hList7"/>
    <dgm:cxn modelId="{A24DBD5E-031F-4EDD-B464-906AE1C22B9E}" type="presParOf" srcId="{5A98994B-3DF8-4C1A-9D1A-2287F4A53F7E}" destId="{C9AA2686-66DE-41BC-8403-C103DC1F1B9F}" srcOrd="4" destOrd="0" presId="urn:microsoft.com/office/officeart/2005/8/layout/hList7"/>
    <dgm:cxn modelId="{B35F52FF-2A79-4723-BA52-06191691F747}" type="presParOf" srcId="{C9AA2686-66DE-41BC-8403-C103DC1F1B9F}" destId="{BAAE43C1-A392-4051-A4D2-D335DF6944C7}" srcOrd="0" destOrd="0" presId="urn:microsoft.com/office/officeart/2005/8/layout/hList7"/>
    <dgm:cxn modelId="{284A90DF-8568-4BC4-AFAE-83AB15716BCA}" type="presParOf" srcId="{C9AA2686-66DE-41BC-8403-C103DC1F1B9F}" destId="{D535B126-C258-4829-9CBB-D27BC0924358}" srcOrd="1" destOrd="0" presId="urn:microsoft.com/office/officeart/2005/8/layout/hList7"/>
    <dgm:cxn modelId="{515CB404-49FE-4A67-9ABE-F31EB58E6EA2}" type="presParOf" srcId="{C9AA2686-66DE-41BC-8403-C103DC1F1B9F}" destId="{974CB367-C1E8-408E-9BD3-835E418065F2}" srcOrd="2" destOrd="0" presId="urn:microsoft.com/office/officeart/2005/8/layout/hList7"/>
    <dgm:cxn modelId="{A282C9B9-A5E0-4F69-AA61-F50C68561C92}" type="presParOf" srcId="{C9AA2686-66DE-41BC-8403-C103DC1F1B9F}" destId="{62250D56-889E-48F1-8D08-D1B12E43918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64A5BA2F-E1FC-4237-84C1-54C9E23D1F9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DB1F7935-62D5-4B2C-880D-3B59E8C08B75}">
      <dgm:prSet/>
      <dgm:spPr>
        <a:ln>
          <a:solidFill>
            <a:srgbClr val="FF0000"/>
          </a:solidFill>
        </a:ln>
      </dgm:spPr>
      <dgm:t>
        <a:bodyPr/>
        <a:lstStyle/>
        <a:p>
          <a:pPr rtl="0"/>
          <a:r>
            <a:rPr lang="es-CO" dirty="0" smtClean="0"/>
            <a:t>A fin de preservar la salud, se necesita la temperancia en todas las cosas: temperancia en el trabajo, temperancia en el comer y en el beber. </a:t>
          </a:r>
        </a:p>
        <a:p>
          <a:pPr rtl="0"/>
          <a:r>
            <a:rPr lang="es-CO" b="1" dirty="0" smtClean="0">
              <a:solidFill>
                <a:schemeClr val="bg1"/>
              </a:solidFill>
            </a:rPr>
            <a:t>Nuestro Padre celestial envió la luz de la reforma pro salud como protección contra los males resultantes de un apetito degradado, a fin de que los que aman la pureza y la santidad sepan cómo usar con discreción las buenas cosas que él ha provisto para ellos, y a fin de que por el ejercicio de la temperancia en la vida diaria, puedan ser santificados por medio de la verdad. </a:t>
          </a:r>
          <a:endParaRPr lang="es-CO" b="1" dirty="0">
            <a:solidFill>
              <a:schemeClr val="bg1"/>
            </a:solidFill>
          </a:endParaRPr>
        </a:p>
      </dgm:t>
    </dgm:pt>
    <dgm:pt modelId="{F4105BC5-D352-46AD-BF42-B2A4D626871F}" type="parTrans" cxnId="{E335DE6D-43F3-4AEC-8B8B-A713A35BB921}">
      <dgm:prSet/>
      <dgm:spPr/>
      <dgm:t>
        <a:bodyPr/>
        <a:lstStyle/>
        <a:p>
          <a:endParaRPr lang="es-CO"/>
        </a:p>
      </dgm:t>
    </dgm:pt>
    <dgm:pt modelId="{EF17930A-3BEA-4988-88B0-25B9506B8960}" type="sibTrans" cxnId="{E335DE6D-43F3-4AEC-8B8B-A713A35BB921}">
      <dgm:prSet/>
      <dgm:spPr/>
      <dgm:t>
        <a:bodyPr/>
        <a:lstStyle/>
        <a:p>
          <a:endParaRPr lang="es-CO"/>
        </a:p>
      </dgm:t>
    </dgm:pt>
    <dgm:pt modelId="{513DBAAE-AE1E-4F4C-83A6-DEE3FFEBB6FB}">
      <dgm:prSet/>
      <dgm:spPr>
        <a:ln>
          <a:solidFill>
            <a:srgbClr val="FF0000">
              <a:alpha val="90000"/>
            </a:srgbClr>
          </a:solidFill>
        </a:ln>
      </dgm:spPr>
      <dgm:t>
        <a:bodyPr/>
        <a:lstStyle/>
        <a:p>
          <a:pPr rtl="0"/>
          <a:r>
            <a:rPr lang="es-CO" dirty="0" smtClean="0"/>
            <a:t>Téngase siempre presente que el gran objeto de la reforma higiénica es asegurar el más alto desarrollo posible de la mente, el alma y el cuerpo. </a:t>
          </a:r>
          <a:endParaRPr lang="es-CO" dirty="0"/>
        </a:p>
      </dgm:t>
    </dgm:pt>
    <dgm:pt modelId="{0367D9D0-247A-4BF2-91A2-95B8AA8DAD85}" type="parTrans" cxnId="{F16A6ACA-6BED-4C2F-8994-C3EDF9307DC7}">
      <dgm:prSet/>
      <dgm:spPr/>
      <dgm:t>
        <a:bodyPr/>
        <a:lstStyle/>
        <a:p>
          <a:endParaRPr lang="es-CO"/>
        </a:p>
      </dgm:t>
    </dgm:pt>
    <dgm:pt modelId="{03C799A1-5E2B-4C58-8911-B7A41A22E0CD}" type="sibTrans" cxnId="{F16A6ACA-6BED-4C2F-8994-C3EDF9307DC7}">
      <dgm:prSet/>
      <dgm:spPr/>
      <dgm:t>
        <a:bodyPr/>
        <a:lstStyle/>
        <a:p>
          <a:endParaRPr lang="es-CO"/>
        </a:p>
      </dgm:t>
    </dgm:pt>
    <dgm:pt modelId="{07F13A9E-8527-4305-A0CE-CE234620EBFF}">
      <dgm:prSet/>
      <dgm:spPr>
        <a:ln>
          <a:solidFill>
            <a:srgbClr val="FF0000">
              <a:alpha val="90000"/>
            </a:srgbClr>
          </a:solidFill>
        </a:ln>
      </dgm:spPr>
      <dgm:t>
        <a:bodyPr/>
        <a:lstStyle/>
        <a:p>
          <a:pPr rtl="0"/>
          <a:r>
            <a:rPr lang="es-CO" b="1" dirty="0" smtClean="0"/>
            <a:t>Todas las leyes de la naturaleza -que son las leyes de Dios- han sido ideadas para nuestro bien. </a:t>
          </a:r>
          <a:endParaRPr lang="es-CO" b="1" dirty="0"/>
        </a:p>
      </dgm:t>
    </dgm:pt>
    <dgm:pt modelId="{8B1C1F71-CEE3-478C-82AD-C5B9885FEDA2}" type="parTrans" cxnId="{C51F9754-B5F7-4CB1-B5D7-842B74540CE7}">
      <dgm:prSet/>
      <dgm:spPr/>
      <dgm:t>
        <a:bodyPr/>
        <a:lstStyle/>
        <a:p>
          <a:endParaRPr lang="es-CO"/>
        </a:p>
      </dgm:t>
    </dgm:pt>
    <dgm:pt modelId="{A4E8E756-48E2-4A35-91C9-6ABCDE6D3632}" type="sibTrans" cxnId="{C51F9754-B5F7-4CB1-B5D7-842B74540CE7}">
      <dgm:prSet/>
      <dgm:spPr/>
      <dgm:t>
        <a:bodyPr/>
        <a:lstStyle/>
        <a:p>
          <a:endParaRPr lang="es-CO"/>
        </a:p>
      </dgm:t>
    </dgm:pt>
    <dgm:pt modelId="{DB1197F7-1714-4E8D-8003-20C0BEA665B4}">
      <dgm:prSet/>
      <dgm:spPr>
        <a:ln>
          <a:solidFill>
            <a:srgbClr val="FF0000">
              <a:alpha val="90000"/>
            </a:srgbClr>
          </a:solidFill>
        </a:ln>
      </dgm:spPr>
      <dgm:t>
        <a:bodyPr/>
        <a:lstStyle/>
        <a:p>
          <a:pPr rtl="0"/>
          <a:r>
            <a:rPr lang="es-CO" dirty="0" smtClean="0"/>
            <a:t>Su obediencia promoverá nuestra felicidad en esta vida, y nos ayudará a prepararnos para la vida futura. </a:t>
          </a:r>
          <a:endParaRPr lang="es-CO" dirty="0"/>
        </a:p>
      </dgm:t>
    </dgm:pt>
    <dgm:pt modelId="{D8085116-2BE0-42FE-9A9B-5EC7E451C348}" type="parTrans" cxnId="{9173F1AB-8784-48F4-B31C-A07468BA7CC0}">
      <dgm:prSet/>
      <dgm:spPr/>
      <dgm:t>
        <a:bodyPr/>
        <a:lstStyle/>
        <a:p>
          <a:endParaRPr lang="es-CO"/>
        </a:p>
      </dgm:t>
    </dgm:pt>
    <dgm:pt modelId="{70DD796D-20D6-4ACF-A328-2EF6BF6DBF56}" type="sibTrans" cxnId="{9173F1AB-8784-48F4-B31C-A07468BA7CC0}">
      <dgm:prSet/>
      <dgm:spPr/>
      <dgm:t>
        <a:bodyPr/>
        <a:lstStyle/>
        <a:p>
          <a:endParaRPr lang="es-CO"/>
        </a:p>
      </dgm:t>
    </dgm:pt>
    <dgm:pt modelId="{DF43814E-896C-4CE5-B940-12F482B07865}" type="pres">
      <dgm:prSet presAssocID="{64A5BA2F-E1FC-4237-84C1-54C9E23D1F97}" presName="Name0" presStyleCnt="0">
        <dgm:presLayoutVars>
          <dgm:dir/>
          <dgm:animLvl val="lvl"/>
          <dgm:resizeHandles val="exact"/>
        </dgm:presLayoutVars>
      </dgm:prSet>
      <dgm:spPr/>
    </dgm:pt>
    <dgm:pt modelId="{64DF6300-B3E5-4359-8964-876F21A1A1F0}" type="pres">
      <dgm:prSet presAssocID="{DB1F7935-62D5-4B2C-880D-3B59E8C08B75}" presName="linNode" presStyleCnt="0"/>
      <dgm:spPr/>
    </dgm:pt>
    <dgm:pt modelId="{AB623F27-3403-40C6-A43B-C7220EB4485F}" type="pres">
      <dgm:prSet presAssocID="{DB1F7935-62D5-4B2C-880D-3B59E8C08B75}" presName="parentText" presStyleLbl="node1" presStyleIdx="0" presStyleCnt="1" custScaleX="162496">
        <dgm:presLayoutVars>
          <dgm:chMax val="1"/>
          <dgm:bulletEnabled val="1"/>
        </dgm:presLayoutVars>
      </dgm:prSet>
      <dgm:spPr/>
    </dgm:pt>
    <dgm:pt modelId="{9D5FCAB0-4625-4C8C-9653-BA2A5649A8F8}" type="pres">
      <dgm:prSet presAssocID="{DB1F7935-62D5-4B2C-880D-3B59E8C08B75}" presName="descendantText" presStyleLbl="alignAccFollowNode1" presStyleIdx="0" presStyleCnt="1" custScaleX="64453">
        <dgm:presLayoutVars>
          <dgm:bulletEnabled val="1"/>
        </dgm:presLayoutVars>
      </dgm:prSet>
      <dgm:spPr/>
    </dgm:pt>
  </dgm:ptLst>
  <dgm:cxnLst>
    <dgm:cxn modelId="{1B391B1B-81D8-47E7-BA72-049B4E9A8EE4}" type="presOf" srcId="{64A5BA2F-E1FC-4237-84C1-54C9E23D1F97}" destId="{DF43814E-896C-4CE5-B940-12F482B07865}" srcOrd="0" destOrd="0" presId="urn:microsoft.com/office/officeart/2005/8/layout/vList5"/>
    <dgm:cxn modelId="{2BACC4E8-4FA9-4E07-BF26-1D966DABAB3D}" type="presOf" srcId="{07F13A9E-8527-4305-A0CE-CE234620EBFF}" destId="{9D5FCAB0-4625-4C8C-9653-BA2A5649A8F8}" srcOrd="0" destOrd="1" presId="urn:microsoft.com/office/officeart/2005/8/layout/vList5"/>
    <dgm:cxn modelId="{88DF4780-2FB3-46FA-BB4B-78DEEEEF3BF1}" type="presOf" srcId="{513DBAAE-AE1E-4F4C-83A6-DEE3FFEBB6FB}" destId="{9D5FCAB0-4625-4C8C-9653-BA2A5649A8F8}" srcOrd="0" destOrd="0" presId="urn:microsoft.com/office/officeart/2005/8/layout/vList5"/>
    <dgm:cxn modelId="{F16A6ACA-6BED-4C2F-8994-C3EDF9307DC7}" srcId="{DB1F7935-62D5-4B2C-880D-3B59E8C08B75}" destId="{513DBAAE-AE1E-4F4C-83A6-DEE3FFEBB6FB}" srcOrd="0" destOrd="0" parTransId="{0367D9D0-247A-4BF2-91A2-95B8AA8DAD85}" sibTransId="{03C799A1-5E2B-4C58-8911-B7A41A22E0CD}"/>
    <dgm:cxn modelId="{D6F6F987-6861-4346-9AB7-D305AF3DCD18}" type="presOf" srcId="{DB1F7935-62D5-4B2C-880D-3B59E8C08B75}" destId="{AB623F27-3403-40C6-A43B-C7220EB4485F}" srcOrd="0" destOrd="0" presId="urn:microsoft.com/office/officeart/2005/8/layout/vList5"/>
    <dgm:cxn modelId="{EB8D0618-65FB-415A-93EB-5A7DD8AA8F86}" type="presOf" srcId="{DB1197F7-1714-4E8D-8003-20C0BEA665B4}" destId="{9D5FCAB0-4625-4C8C-9653-BA2A5649A8F8}" srcOrd="0" destOrd="2" presId="urn:microsoft.com/office/officeart/2005/8/layout/vList5"/>
    <dgm:cxn modelId="{C51F9754-B5F7-4CB1-B5D7-842B74540CE7}" srcId="{DB1F7935-62D5-4B2C-880D-3B59E8C08B75}" destId="{07F13A9E-8527-4305-A0CE-CE234620EBFF}" srcOrd="1" destOrd="0" parTransId="{8B1C1F71-CEE3-478C-82AD-C5B9885FEDA2}" sibTransId="{A4E8E756-48E2-4A35-91C9-6ABCDE6D3632}"/>
    <dgm:cxn modelId="{9173F1AB-8784-48F4-B31C-A07468BA7CC0}" srcId="{DB1F7935-62D5-4B2C-880D-3B59E8C08B75}" destId="{DB1197F7-1714-4E8D-8003-20C0BEA665B4}" srcOrd="2" destOrd="0" parTransId="{D8085116-2BE0-42FE-9A9B-5EC7E451C348}" sibTransId="{70DD796D-20D6-4ACF-A328-2EF6BF6DBF56}"/>
    <dgm:cxn modelId="{E335DE6D-43F3-4AEC-8B8B-A713A35BB921}" srcId="{64A5BA2F-E1FC-4237-84C1-54C9E23D1F97}" destId="{DB1F7935-62D5-4B2C-880D-3B59E8C08B75}" srcOrd="0" destOrd="0" parTransId="{F4105BC5-D352-46AD-BF42-B2A4D626871F}" sibTransId="{EF17930A-3BEA-4988-88B0-25B9506B8960}"/>
    <dgm:cxn modelId="{62C13A91-F759-40E0-85C0-E4D52559027B}" type="presParOf" srcId="{DF43814E-896C-4CE5-B940-12F482B07865}" destId="{64DF6300-B3E5-4359-8964-876F21A1A1F0}" srcOrd="0" destOrd="0" presId="urn:microsoft.com/office/officeart/2005/8/layout/vList5"/>
    <dgm:cxn modelId="{6C7126C2-20A4-4AE6-8EDE-060B23064BA0}" type="presParOf" srcId="{64DF6300-B3E5-4359-8964-876F21A1A1F0}" destId="{AB623F27-3403-40C6-A43B-C7220EB4485F}" srcOrd="0" destOrd="0" presId="urn:microsoft.com/office/officeart/2005/8/layout/vList5"/>
    <dgm:cxn modelId="{92DFD678-77DF-4CBD-B99D-6145056E6CD0}" type="presParOf" srcId="{64DF6300-B3E5-4359-8964-876F21A1A1F0}" destId="{9D5FCAB0-4625-4C8C-9653-BA2A5649A8F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A18642-15F8-49A4-8300-5F8540D09CA0}">
      <dsp:nvSpPr>
        <dsp:cNvPr id="0" name=""/>
        <dsp:cNvSpPr/>
      </dsp:nvSpPr>
      <dsp:spPr>
        <a:xfrm>
          <a:off x="0" y="48344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41BC9B-BA48-40CB-98BF-7D41C17DAF3E}">
      <dsp:nvSpPr>
        <dsp:cNvPr id="0" name=""/>
        <dsp:cNvSpPr/>
      </dsp:nvSpPr>
      <dsp:spPr>
        <a:xfrm>
          <a:off x="2468880" y="48344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kern="1200" dirty="0" smtClean="0"/>
            <a:t>“Bajo la figura de la lluvia temprana y la tardía que cae en los países orientales al tiempo de la siembra y la cosecha, los profetas hebreos predijeron el derramamiento de la gracia espiritual en una medida extraordinaria sobre la iglesia de Dios. </a:t>
          </a:r>
        </a:p>
        <a:p>
          <a:pPr lvl="0" algn="ctr" defTabSz="755650" rtl="0">
            <a:lnSpc>
              <a:spcPct val="90000"/>
            </a:lnSpc>
            <a:spcBef>
              <a:spcPct val="0"/>
            </a:spcBef>
            <a:spcAft>
              <a:spcPct val="35000"/>
            </a:spcAft>
          </a:pPr>
          <a:r>
            <a:rPr lang="es-CO" sz="1700" kern="1200" dirty="0" smtClean="0"/>
            <a:t>El derramamiento del Espíritu en los días de los apóstoles fue el comienzo de la lluvia temprana, y gloriosos fueron los resultados. Hasta el fin del tiempo, la presencia del Espíritu ha de morar con la iglesia fiel”   </a:t>
          </a:r>
          <a:r>
            <a:rPr lang="es-CO" sz="1700" b="1" kern="1200" dirty="0" smtClean="0">
              <a:solidFill>
                <a:srgbClr val="FF0000"/>
              </a:solidFill>
            </a:rPr>
            <a:t>Los hechos de los apóstoles Pág. 45 </a:t>
          </a:r>
          <a:endParaRPr lang="es-CO" sz="1700" b="1" kern="1200" dirty="0">
            <a:solidFill>
              <a:srgbClr val="FF0000"/>
            </a:solidFill>
          </a:endParaRPr>
        </a:p>
      </dsp:txBody>
      <dsp:txXfrm>
        <a:off x="2468880" y="483447"/>
        <a:ext cx="2880359" cy="4937760"/>
      </dsp:txXfrm>
    </dsp:sp>
    <dsp:sp modelId="{B83EAC90-A042-421A-A3B8-4EEFDEAF4FA9}">
      <dsp:nvSpPr>
        <dsp:cNvPr id="0" name=""/>
        <dsp:cNvSpPr/>
      </dsp:nvSpPr>
      <dsp:spPr>
        <a:xfrm>
          <a:off x="5349240" y="48344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rtl="0">
            <a:lnSpc>
              <a:spcPct val="90000"/>
            </a:lnSpc>
            <a:spcBef>
              <a:spcPct val="0"/>
            </a:spcBef>
            <a:spcAft>
              <a:spcPct val="15000"/>
            </a:spcAft>
            <a:buChar char="••"/>
          </a:pPr>
          <a:r>
            <a:rPr lang="es-CO" sz="1800" kern="1200" dirty="0" smtClean="0"/>
            <a:t>“El Señor emplea estas operaciones de la naturaleza para representar la obra del espíritu santo. Como el rocío y la lluvia son dados en primer lugar para hacer que la semilla germine, y luego para madurar la cosecha, así el Espíritu santo es dado para llevar adelante, de una etapa a otra, el proceso de crecimiento espiritual. La maduración del grano representa la terminación de la obra de la gracia de Dios en el alma”        </a:t>
          </a:r>
          <a:r>
            <a:rPr lang="es-CO" sz="1800" b="1" kern="1200" dirty="0" smtClean="0">
              <a:solidFill>
                <a:srgbClr val="FF0000"/>
              </a:solidFill>
            </a:rPr>
            <a:t>Testimonios para los ministros Pág. 515 </a:t>
          </a:r>
          <a:endParaRPr lang="es-CO" sz="1800" b="1" kern="1200" dirty="0">
            <a:solidFill>
              <a:srgbClr val="FF0000"/>
            </a:solidFill>
          </a:endParaRPr>
        </a:p>
      </dsp:txBody>
      <dsp:txXfrm>
        <a:off x="5349240" y="483447"/>
        <a:ext cx="2880359" cy="4937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B4EC60-C4C6-4F4B-9422-BBFAAD282AAA}">
      <dsp:nvSpPr>
        <dsp:cNvPr id="0" name=""/>
        <dsp:cNvSpPr/>
      </dsp:nvSpPr>
      <dsp:spPr>
        <a:xfrm>
          <a:off x="0" y="69947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904D40-1C09-46C6-8E6B-891722E5F4B3}">
      <dsp:nvSpPr>
        <dsp:cNvPr id="0" name=""/>
        <dsp:cNvSpPr/>
      </dsp:nvSpPr>
      <dsp:spPr>
        <a:xfrm>
          <a:off x="2468880" y="699471"/>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La germinación de la semilla representa el comienzo de la vida espiritual, y el desarrollo de la planta es una bella figura del crecimiento cristiano. Como en la naturaleza, así también en la gracia no puede haber vida sin crecimiento. La planta debe crecer o morir. </a:t>
          </a:r>
          <a:endParaRPr lang="es-CO" sz="2200" kern="1200" dirty="0"/>
        </a:p>
      </dsp:txBody>
      <dsp:txXfrm>
        <a:off x="2468880" y="699471"/>
        <a:ext cx="5760719" cy="2345436"/>
      </dsp:txXfrm>
    </dsp:sp>
    <dsp:sp modelId="{8C1E9408-1F38-4878-A3E3-8A319829A9BA}">
      <dsp:nvSpPr>
        <dsp:cNvPr id="0" name=""/>
        <dsp:cNvSpPr/>
      </dsp:nvSpPr>
      <dsp:spPr>
        <a:xfrm>
          <a:off x="2446023" y="3044907"/>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777CEC-B764-46AE-888A-2E163BF2352F}">
      <dsp:nvSpPr>
        <dsp:cNvPr id="0" name=""/>
        <dsp:cNvSpPr/>
      </dsp:nvSpPr>
      <dsp:spPr>
        <a:xfrm>
          <a:off x="2468880" y="3044907"/>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Así como su crecimiento es silencioso e imperceptible, pero continuo, así es el desarrollo de la vida cristiana. En cada grado de desarrollo, nuestra vida puede ser perfecta; pero, si se cumple el propósito de Dios para con nosotros, habrá un avance continuo.  </a:t>
          </a:r>
          <a:r>
            <a:rPr lang="es-CO" sz="2200" b="1" kern="1200" dirty="0" smtClean="0">
              <a:solidFill>
                <a:srgbClr val="FF0000"/>
              </a:solidFill>
            </a:rPr>
            <a:t>Lecciones prácticas del Gran Maestro Pág. 58 </a:t>
          </a:r>
          <a:endParaRPr lang="es-CO" sz="2200" b="1" kern="1200" dirty="0">
            <a:solidFill>
              <a:srgbClr val="FF0000"/>
            </a:solidFill>
          </a:endParaRPr>
        </a:p>
      </dsp:txBody>
      <dsp:txXfrm>
        <a:off x="2468880" y="3044907"/>
        <a:ext cx="5760719" cy="2345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9A12EE-61ED-4D7B-8EFE-5EEB04DC2717}">
      <dsp:nvSpPr>
        <dsp:cNvPr id="0" name=""/>
        <dsp:cNvSpPr/>
      </dsp:nvSpPr>
      <dsp:spPr>
        <a:xfrm>
          <a:off x="-10270" y="43204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CBEB4A-43E9-49EE-A548-0854BB2ED450}">
      <dsp:nvSpPr>
        <dsp:cNvPr id="0" name=""/>
        <dsp:cNvSpPr/>
      </dsp:nvSpPr>
      <dsp:spPr>
        <a:xfrm>
          <a:off x="2468880" y="48344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Muchos han dejado en gran medida de recibir la primera lluvia. No han obtenido todos los beneficios que Dios ha provisto así para ellos. Esperan que la falta sea suplida por la lluvia tardía. Cuando sea otorgada la abundancia más rica de la gracia, se proponen abrir sus corazones para recibirla.  </a:t>
          </a:r>
          <a:endParaRPr lang="es-CO" sz="2100" kern="1200" dirty="0"/>
        </a:p>
      </dsp:txBody>
      <dsp:txXfrm>
        <a:off x="2468880" y="483447"/>
        <a:ext cx="5760719" cy="2345436"/>
      </dsp:txXfrm>
    </dsp:sp>
    <dsp:sp modelId="{C5791606-DE5C-464F-A312-14E370EC1D47}">
      <dsp:nvSpPr>
        <dsp:cNvPr id="0" name=""/>
        <dsp:cNvSpPr/>
      </dsp:nvSpPr>
      <dsp:spPr>
        <a:xfrm flipH="1">
          <a:off x="2427776" y="2808314"/>
          <a:ext cx="102847"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4D2D71-6794-40BE-80F4-9072F334E40E}">
      <dsp:nvSpPr>
        <dsp:cNvPr id="0" name=""/>
        <dsp:cNvSpPr/>
      </dsp:nvSpPr>
      <dsp:spPr>
        <a:xfrm>
          <a:off x="2468880" y="2828884"/>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Están cometiendo un terrible error...Es Dios el que empezó la obra, y él la terminará, haciendo al hombre completo en Cristo Jesús. Pero no debe haber descuido de la gracia representada por la primera lluvia. </a:t>
          </a:r>
          <a:r>
            <a:rPr lang="es-CO" sz="2100" u="sng" kern="1200" dirty="0" smtClean="0"/>
            <a:t>Sólo aquellos que están viviendo a la altura de la luz que tienen recibirán mayor luz</a:t>
          </a:r>
          <a:r>
            <a:rPr lang="es-CO" sz="2100" kern="1200" dirty="0" smtClean="0"/>
            <a:t>. </a:t>
          </a:r>
          <a:r>
            <a:rPr lang="es-CO" sz="2100" b="1" kern="1200" dirty="0" smtClean="0">
              <a:solidFill>
                <a:srgbClr val="FF0000"/>
              </a:solidFill>
            </a:rPr>
            <a:t>Testimonios para los ministros Pág. 515 </a:t>
          </a:r>
          <a:endParaRPr lang="es-CO" sz="2100" kern="1200" dirty="0">
            <a:solidFill>
              <a:srgbClr val="FF0000"/>
            </a:solidFill>
          </a:endParaRPr>
        </a:p>
      </dsp:txBody>
      <dsp:txXfrm>
        <a:off x="2468880" y="2828884"/>
        <a:ext cx="5760719" cy="23454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0B9F02-5DCA-45F4-A0E0-1E7327A4CCF3}">
      <dsp:nvSpPr>
        <dsp:cNvPr id="0" name=""/>
        <dsp:cNvSpPr/>
      </dsp:nvSpPr>
      <dsp:spPr>
        <a:xfrm>
          <a:off x="0" y="17584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154F61-C213-4221-B5C6-97E4A68C3BC3}">
      <dsp:nvSpPr>
        <dsp:cNvPr id="0" name=""/>
        <dsp:cNvSpPr/>
      </dsp:nvSpPr>
      <dsp:spPr>
        <a:xfrm>
          <a:off x="2468880" y="17584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b="1" kern="1200" dirty="0" smtClean="0"/>
            <a:t>El corazón debe ser vaciado de toda contaminación, y limpiado para la morada interna del Espíritu</a:t>
          </a:r>
          <a:r>
            <a:rPr lang="es-CO" sz="2200" kern="1200" dirty="0" smtClean="0"/>
            <a:t>. </a:t>
          </a:r>
          <a:endParaRPr lang="es-CO" sz="2200" kern="1200" dirty="0"/>
        </a:p>
      </dsp:txBody>
      <dsp:txXfrm>
        <a:off x="2468880" y="175845"/>
        <a:ext cx="5760719" cy="2345436"/>
      </dsp:txXfrm>
    </dsp:sp>
    <dsp:sp modelId="{84D6862B-16C5-49F4-8551-832881A99C57}">
      <dsp:nvSpPr>
        <dsp:cNvPr id="0" name=""/>
        <dsp:cNvSpPr/>
      </dsp:nvSpPr>
      <dsp:spPr>
        <a:xfrm>
          <a:off x="2528348" y="2520272"/>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025C9A-720E-43D7-92C7-99F81DB08BFE}">
      <dsp:nvSpPr>
        <dsp:cNvPr id="0" name=""/>
        <dsp:cNvSpPr/>
      </dsp:nvSpPr>
      <dsp:spPr>
        <a:xfrm>
          <a:off x="2468880" y="2521281"/>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Fue por medio de la confesión y el perdón del pecado, por la oración ferviente y la consagración de sí mismos a Dios, como los primeros discípulos se prepararon para el derramamiento del Espíritu Santo en el día de Pentecostés </a:t>
          </a:r>
          <a:r>
            <a:rPr lang="es-CO" sz="2200" b="1" kern="1200" dirty="0" smtClean="0">
              <a:solidFill>
                <a:srgbClr val="FF0000"/>
              </a:solidFill>
            </a:rPr>
            <a:t>Testimonios para los ministros Pág. 516</a:t>
          </a:r>
          <a:endParaRPr lang="es-CO" sz="2200" b="1" kern="1200" dirty="0">
            <a:solidFill>
              <a:srgbClr val="FF0000"/>
            </a:solidFill>
          </a:endParaRPr>
        </a:p>
      </dsp:txBody>
      <dsp:txXfrm>
        <a:off x="2468880" y="2521281"/>
        <a:ext cx="5760719" cy="23454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0E84C9-6482-445B-9ED4-06A4C89E12DA}">
      <dsp:nvSpPr>
        <dsp:cNvPr id="0" name=""/>
        <dsp:cNvSpPr/>
      </dsp:nvSpPr>
      <dsp:spPr>
        <a:xfrm>
          <a:off x="0" y="72009"/>
          <a:ext cx="4937760" cy="5760637"/>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445CC1-778E-4350-83E9-A47CE2C2DC68}">
      <dsp:nvSpPr>
        <dsp:cNvPr id="0" name=""/>
        <dsp:cNvSpPr/>
      </dsp:nvSpPr>
      <dsp:spPr>
        <a:xfrm>
          <a:off x="2468880" y="72009"/>
          <a:ext cx="5760719" cy="576063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No descanséis satisfechos de que en el curso normal de la estación la lluvia ha de caer. Pedidla. El crecimiento y el perfeccionamiento de la semilla no es cosa que pertenece al dueño del campo. Sólo Dios puede madurar la cosecha. Pero se requiere la cooperación del hombre. La obra de Dios por nosotros exige la acción de nuestra mente, el ejercicio de nuestra fe. Debemos buscar sus favores con todo el corazón si los aguaceros de la gracia han de venir sobre nosotros. </a:t>
          </a:r>
          <a:endParaRPr lang="es-CO" sz="2000" kern="1200" dirty="0"/>
        </a:p>
      </dsp:txBody>
      <dsp:txXfrm>
        <a:off x="2468880" y="72009"/>
        <a:ext cx="5760719" cy="2736302"/>
      </dsp:txXfrm>
    </dsp:sp>
    <dsp:sp modelId="{B8658404-ECED-4679-9505-6A2F4CF22A8B}">
      <dsp:nvSpPr>
        <dsp:cNvPr id="0" name=""/>
        <dsp:cNvSpPr/>
      </dsp:nvSpPr>
      <dsp:spPr>
        <a:xfrm>
          <a:off x="1296162" y="2828884"/>
          <a:ext cx="2345436" cy="2345436"/>
        </a:xfrm>
        <a:prstGeom prst="pie">
          <a:avLst>
            <a:gd name="adj1" fmla="val 5400000"/>
            <a:gd name="adj2" fmla="val 1620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D29FF4-612C-4A4C-A552-9C9A6567158F}">
      <dsp:nvSpPr>
        <dsp:cNvPr id="0" name=""/>
        <dsp:cNvSpPr/>
      </dsp:nvSpPr>
      <dsp:spPr>
        <a:xfrm>
          <a:off x="2468880" y="2828884"/>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Debiéramos aprovechar toda oportunidad de colocarnos en el canal de bendición. Cristo ha dicho: "Donde están dos o tres congregados en mi nombre, ahí estoy en medio de ellos« </a:t>
          </a:r>
          <a:r>
            <a:rPr lang="es-CO" sz="1800" b="1" kern="1200" dirty="0" smtClean="0">
              <a:solidFill>
                <a:srgbClr val="FF0000"/>
              </a:solidFill>
            </a:rPr>
            <a:t>Mat.18:20</a:t>
          </a:r>
          <a:r>
            <a:rPr lang="es-CO" sz="1800" kern="1200" dirty="0" smtClean="0"/>
            <a:t>. Las convocaciones de la iglesia, tales como las reuniones generales, las asambleas de la iglesia local, y todas las oportunidades en que hay un trabajo personal por las almas, son las ocasiones señaladas por Dios para dar la lluvia temprana y tardía.    </a:t>
          </a:r>
          <a:r>
            <a:rPr lang="es-CO" sz="1800" b="1" kern="1200" dirty="0" smtClean="0">
              <a:solidFill>
                <a:srgbClr val="FF0000"/>
              </a:solidFill>
            </a:rPr>
            <a:t>Testimonios para los ministros Pág. 517</a:t>
          </a:r>
          <a:endParaRPr lang="es-CO" sz="1800" b="1" kern="1200" dirty="0">
            <a:solidFill>
              <a:srgbClr val="FF0000"/>
            </a:solidFill>
          </a:endParaRPr>
        </a:p>
      </dsp:txBody>
      <dsp:txXfrm>
        <a:off x="2468880" y="2828884"/>
        <a:ext cx="5760719" cy="23454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EE3AEA-AD2D-4131-BC3D-F8F3AA2FFD24}">
      <dsp:nvSpPr>
        <dsp:cNvPr id="0" name=""/>
        <dsp:cNvSpPr/>
      </dsp:nvSpPr>
      <dsp:spPr>
        <a:xfrm>
          <a:off x="0" y="59145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B79F75-4AF6-4E53-A8AA-0E7C40287FD9}">
      <dsp:nvSpPr>
        <dsp:cNvPr id="0" name=""/>
        <dsp:cNvSpPr/>
      </dsp:nvSpPr>
      <dsp:spPr>
        <a:xfrm>
          <a:off x="2468880" y="59145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u="sng" kern="1200" dirty="0" smtClean="0"/>
            <a:t>Ninguno de nosotros recibirá jamás el sello de Dios mientras nuestros caracteres tengan una mancha</a:t>
          </a:r>
          <a:r>
            <a:rPr lang="es-CO" sz="2000" kern="1200" dirty="0" smtClean="0"/>
            <a:t>. Nos toca a nosotros remediar los defectos de nuestro carácter, limpiar el templo del alma de toda contaminación. Entonces la lluvia tardía caerá sobre nosotros como cayó la lluvia temprana sobre los discípulos en el día de Pentecostés. </a:t>
          </a:r>
          <a:endParaRPr lang="es-CO" sz="2000" kern="1200" dirty="0"/>
        </a:p>
      </dsp:txBody>
      <dsp:txXfrm>
        <a:off x="2468880" y="591459"/>
        <a:ext cx="5760719" cy="2345436"/>
      </dsp:txXfrm>
    </dsp:sp>
    <dsp:sp modelId="{648C696A-325E-43C7-94DF-0467D7A6ABE2}">
      <dsp:nvSpPr>
        <dsp:cNvPr id="0" name=""/>
        <dsp:cNvSpPr/>
      </dsp:nvSpPr>
      <dsp:spPr>
        <a:xfrm>
          <a:off x="1296162" y="2936895"/>
          <a:ext cx="2345436" cy="2345436"/>
        </a:xfrm>
        <a:prstGeom prst="pie">
          <a:avLst>
            <a:gd name="adj1" fmla="val 5400000"/>
            <a:gd name="adj2" fmla="val 1620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C494C6-F900-433C-BA91-5777AFBE91CB}">
      <dsp:nvSpPr>
        <dsp:cNvPr id="0" name=""/>
        <dsp:cNvSpPr/>
      </dsp:nvSpPr>
      <dsp:spPr>
        <a:xfrm>
          <a:off x="2468880" y="2936895"/>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Nos conformamos con demasiada facilidad con lo que hemos alcanzado. Nos sentimos ricos y con abundancia de bienes, y no sabemos que cada uno de nosotros es un " </a:t>
          </a:r>
          <a:r>
            <a:rPr lang="es-CO" sz="1600" b="1" kern="1200" dirty="0" smtClean="0"/>
            <a:t>cuitado y miserable y pobre y ciego y desnudo.</a:t>
          </a:r>
          <a:r>
            <a:rPr lang="es-CO" sz="1600" kern="1200" dirty="0" smtClean="0"/>
            <a:t>" </a:t>
          </a:r>
          <a:r>
            <a:rPr lang="es-CO" sz="1600" b="1" kern="1200" dirty="0" smtClean="0">
              <a:solidFill>
                <a:srgbClr val="FF0000"/>
              </a:solidFill>
            </a:rPr>
            <a:t>(Apoca. 3: 17.) </a:t>
          </a:r>
          <a:r>
            <a:rPr lang="es-CO" sz="1600" kern="1200" dirty="0" smtClean="0"/>
            <a:t>Ahora es el momento de oír la amonestación del Testigo fiel: "</a:t>
          </a:r>
          <a:r>
            <a:rPr lang="es-CO" sz="1600" b="1" kern="1200" dirty="0" smtClean="0"/>
            <a:t>Yo te amonesto que de mí compres oro afinado en fuego, para que seas hecho rico, y seas vestido de vestiduras blancas, para que no se descubra la vergüenza de tu desnudez; y unge tus ojos con colirio, para que veas</a:t>
          </a:r>
          <a:r>
            <a:rPr lang="es-CO" sz="1600" kern="1200" dirty="0" smtClean="0"/>
            <a:t>."   </a:t>
          </a:r>
          <a:r>
            <a:rPr lang="es-CO" sz="1600" b="1" kern="1200" dirty="0" smtClean="0">
              <a:solidFill>
                <a:srgbClr val="FF0000"/>
              </a:solidFill>
            </a:rPr>
            <a:t>Joyas de los testimonios Tomo 2, Págs. 68,69 </a:t>
          </a:r>
          <a:endParaRPr lang="es-CO" sz="1600" b="1" kern="1200" dirty="0">
            <a:solidFill>
              <a:srgbClr val="FF0000"/>
            </a:solidFill>
          </a:endParaRPr>
        </a:p>
      </dsp:txBody>
      <dsp:txXfrm>
        <a:off x="2468880" y="2936895"/>
        <a:ext cx="5760719" cy="23454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8EDEDC-747A-4B37-B425-A5AE65F4093F}">
      <dsp:nvSpPr>
        <dsp:cNvPr id="0" name=""/>
        <dsp:cNvSpPr/>
      </dsp:nvSpPr>
      <dsp:spPr>
        <a:xfrm>
          <a:off x="0" y="67774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2FC069-5EC5-4BDF-AFEB-D78CE467DB41}">
      <dsp:nvSpPr>
        <dsp:cNvPr id="0" name=""/>
        <dsp:cNvSpPr/>
      </dsp:nvSpPr>
      <dsp:spPr>
        <a:xfrm>
          <a:off x="2386616" y="33832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es-CO" sz="2000" kern="1200" dirty="0" smtClean="0"/>
        </a:p>
        <a:p>
          <a:pPr lvl="0" algn="ctr" defTabSz="889000" rtl="0">
            <a:lnSpc>
              <a:spcPct val="90000"/>
            </a:lnSpc>
            <a:spcBef>
              <a:spcPct val="0"/>
            </a:spcBef>
            <a:spcAft>
              <a:spcPct val="35000"/>
            </a:spcAft>
          </a:pPr>
          <a:r>
            <a:rPr lang="es-CO" sz="2000" kern="1200" dirty="0" smtClean="0"/>
            <a:t>Antes que los juicios de Dios caigan finalmente sobre la tierra, habrá entre el pueblo del Señor un avivamiento de la piedad primitiva, cual no se ha visto nunca desde los tiempos apostólicos. El Espíritu y el poder de Dios serán derramados sobre sus hijos.-       Conflicto de los Siglos, Pág. 517 </a:t>
          </a:r>
          <a:endParaRPr lang="es-CO" sz="2000" kern="1200" dirty="0"/>
        </a:p>
      </dsp:txBody>
      <dsp:txXfrm>
        <a:off x="2386616" y="338327"/>
        <a:ext cx="5760719" cy="1481331"/>
      </dsp:txXfrm>
    </dsp:sp>
    <dsp:sp modelId="{EE9F8BB4-AD7A-421F-860B-C17B2940E9EC}">
      <dsp:nvSpPr>
        <dsp:cNvPr id="0" name=""/>
        <dsp:cNvSpPr/>
      </dsp:nvSpPr>
      <dsp:spPr>
        <a:xfrm>
          <a:off x="874444" y="628627"/>
          <a:ext cx="45735" cy="320954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0E3296-5C44-4689-806F-740DD57298A6}">
      <dsp:nvSpPr>
        <dsp:cNvPr id="0" name=""/>
        <dsp:cNvSpPr/>
      </dsp:nvSpPr>
      <dsp:spPr>
        <a:xfrm>
          <a:off x="2386616" y="2138507"/>
          <a:ext cx="5760719" cy="320954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Esta obra será semejante a la que se realizó en el día de Pentecostés. Como la "lluvia temprana" fue dada en tiempo de la efusión del Espíritu Santo al principio del ministerio evangélico, para hacer crecer la preciosa semilla, así la "lluvia tardía" será dada al final de dicho ministerio para hacer madurar la cosecha.-                        Conflicto de los Siglos, Pág. 669</a:t>
          </a:r>
          <a:endParaRPr lang="es-CO" sz="1600" kern="1200" dirty="0"/>
        </a:p>
      </dsp:txBody>
      <dsp:txXfrm>
        <a:off x="2386616" y="2138507"/>
        <a:ext cx="5760719" cy="1481326"/>
      </dsp:txXfrm>
    </dsp:sp>
    <dsp:sp modelId="{3ECBFE99-F708-4D23-84A8-1854E0F073E9}">
      <dsp:nvSpPr>
        <dsp:cNvPr id="0" name=""/>
        <dsp:cNvSpPr/>
      </dsp:nvSpPr>
      <dsp:spPr>
        <a:xfrm>
          <a:off x="1738541" y="2932881"/>
          <a:ext cx="45713" cy="148132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6C8CAD-FBAA-4785-A7C7-6C1744279664}">
      <dsp:nvSpPr>
        <dsp:cNvPr id="0" name=""/>
        <dsp:cNvSpPr/>
      </dsp:nvSpPr>
      <dsp:spPr>
        <a:xfrm>
          <a:off x="2386616" y="3722694"/>
          <a:ext cx="5760719" cy="148132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La lluvia temprana produce conversión; la lluvia tardía desarrolla un carácter semejante al de Cristo </a:t>
          </a:r>
          <a:endParaRPr lang="es-CO" sz="2800" kern="1200" dirty="0"/>
        </a:p>
      </dsp:txBody>
      <dsp:txXfrm>
        <a:off x="2386616" y="3722694"/>
        <a:ext cx="5760719" cy="1481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7993-28E1-4FA6-93CE-E86423A5993B}">
      <dsp:nvSpPr>
        <dsp:cNvPr id="0" name=""/>
        <dsp:cNvSpPr/>
      </dsp:nvSpPr>
      <dsp:spPr>
        <a:xfrm rot="10800000">
          <a:off x="629317" y="4336"/>
          <a:ext cx="7051279" cy="1739226"/>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6950" tIns="60960" rIns="113792" bIns="60960" numCol="1" spcCol="1270" anchor="ctr" anchorCtr="0">
          <a:noAutofit/>
        </a:bodyPr>
        <a:lstStyle/>
        <a:p>
          <a:pPr lvl="0" algn="ctr" defTabSz="711200" rtl="0">
            <a:lnSpc>
              <a:spcPct val="90000"/>
            </a:lnSpc>
            <a:spcBef>
              <a:spcPct val="0"/>
            </a:spcBef>
            <a:spcAft>
              <a:spcPct val="35000"/>
            </a:spcAft>
          </a:pPr>
          <a:r>
            <a:rPr lang="es-CO" sz="1600" kern="1200" dirty="0" smtClean="0"/>
            <a:t>En ningún momento de nuestra experiencia podemos prescindir de la ayuda que nos capacitó para comenzar. Las bendiciones recibidas en ocasión dé la lluvia temprana nos son necesarias hasta el mismo fin... </a:t>
          </a:r>
          <a:r>
            <a:rPr lang="es-CO" sz="1600" u="sng" kern="1200" dirty="0" smtClean="0"/>
            <a:t>Al buscar a Dios para que nos conceda el Espíritu Santo, él producirá en nosotros mansedumbre, humildad de mente, y una consciente dependencia de Dios con respecto a la lluvia tardía que trae perfección</a:t>
          </a:r>
          <a:r>
            <a:rPr lang="es-CO" sz="1600" kern="1200" dirty="0" smtClean="0"/>
            <a:t>.- </a:t>
          </a:r>
          <a:endParaRPr lang="es-CO" sz="1600" kern="1200" dirty="0"/>
        </a:p>
      </dsp:txBody>
      <dsp:txXfrm rot="10800000">
        <a:off x="1064123" y="4336"/>
        <a:ext cx="6616473" cy="1739226"/>
      </dsp:txXfrm>
    </dsp:sp>
    <dsp:sp modelId="{85367684-C204-484E-88E5-0E92D89EE316}">
      <dsp:nvSpPr>
        <dsp:cNvPr id="0" name=""/>
        <dsp:cNvSpPr/>
      </dsp:nvSpPr>
      <dsp:spPr>
        <a:xfrm>
          <a:off x="0" y="72009"/>
          <a:ext cx="1739226" cy="1739226"/>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332EDE8-4290-4C34-99CE-19C48135FAB6}">
      <dsp:nvSpPr>
        <dsp:cNvPr id="0" name=""/>
        <dsp:cNvSpPr/>
      </dsp:nvSpPr>
      <dsp:spPr>
        <a:xfrm rot="10800000">
          <a:off x="445146" y="2262734"/>
          <a:ext cx="7339307" cy="1739226"/>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6950" tIns="60960" rIns="113792" bIns="60960" numCol="1" spcCol="1270" anchor="ctr" anchorCtr="0">
          <a:noAutofit/>
        </a:bodyPr>
        <a:lstStyle/>
        <a:p>
          <a:pPr lvl="0" algn="ctr" defTabSz="711200" rtl="0">
            <a:lnSpc>
              <a:spcPct val="90000"/>
            </a:lnSpc>
            <a:spcBef>
              <a:spcPct val="0"/>
            </a:spcBef>
            <a:spcAft>
              <a:spcPct val="35000"/>
            </a:spcAft>
          </a:pPr>
          <a:r>
            <a:rPr lang="es-CO" sz="1600" kern="1200" dirty="0" smtClean="0"/>
            <a:t>El Espíritu Santo busca morar en cada alma. Si se le da la bienvenida como a un huésped honrado, los que lo reciban serán hechos completos en Cristo. La buena obra que ha sido comenzada, será terminada; pensamientos santos, afectos celestiales y acciones semejantes a las de Cristo reemplazarán a los pensamientos impuros, los sentimientos perversos y los actos rebeldes. - </a:t>
          </a:r>
          <a:endParaRPr lang="es-CO" sz="1600" kern="1200" dirty="0"/>
        </a:p>
      </dsp:txBody>
      <dsp:txXfrm rot="10800000">
        <a:off x="879952" y="2262734"/>
        <a:ext cx="6904501" cy="1739226"/>
      </dsp:txXfrm>
    </dsp:sp>
    <dsp:sp modelId="{A201616F-F04E-41A0-9A09-140A0DC448B5}">
      <dsp:nvSpPr>
        <dsp:cNvPr id="0" name=""/>
        <dsp:cNvSpPr/>
      </dsp:nvSpPr>
      <dsp:spPr>
        <a:xfrm>
          <a:off x="0" y="2232246"/>
          <a:ext cx="1717172" cy="1739226"/>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0E6E15-1B86-42F4-B25F-C9257A5EFBAB}">
      <dsp:nvSpPr>
        <dsp:cNvPr id="0" name=""/>
        <dsp:cNvSpPr/>
      </dsp:nvSpPr>
      <dsp:spPr>
        <a:xfrm rot="10800000">
          <a:off x="521328" y="4521133"/>
          <a:ext cx="7195266" cy="1739226"/>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6950" tIns="60960" rIns="113792" bIns="60960" numCol="1" spcCol="1270" anchor="ctr" anchorCtr="0">
          <a:noAutofit/>
        </a:bodyPr>
        <a:lstStyle/>
        <a:p>
          <a:pPr lvl="0" algn="ctr" defTabSz="711200" rtl="0">
            <a:lnSpc>
              <a:spcPct val="90000"/>
            </a:lnSpc>
            <a:spcBef>
              <a:spcPct val="0"/>
            </a:spcBef>
            <a:spcAft>
              <a:spcPct val="35000"/>
            </a:spcAft>
          </a:pPr>
          <a:r>
            <a:rPr lang="es-CO" sz="1600" kern="1200" dirty="0" smtClean="0"/>
            <a:t>Podemos haber recibido cierta medida del Espíritu de Dios, pero mediante la oración y la fe debemos tratar de obtener una porción más abundante. No debemos cesar nunca en nuestros esfuerzos. Si no progresamos, si no asumimos la actitud necesaria para recibir tanto la lluvia temprana como la tardía, perderemos nuestras almas, y la responsabilidad será solamente nuestra...                                                             Eventos de los últimos días, Pág. 192  </a:t>
          </a:r>
          <a:endParaRPr lang="es-CO" sz="1600" kern="1200" dirty="0"/>
        </a:p>
      </dsp:txBody>
      <dsp:txXfrm rot="10800000">
        <a:off x="956134" y="4521133"/>
        <a:ext cx="6760460" cy="1739226"/>
      </dsp:txXfrm>
    </dsp:sp>
    <dsp:sp modelId="{F2C99BDA-82B5-4C68-A238-272C02BD6E5F}">
      <dsp:nvSpPr>
        <dsp:cNvPr id="0" name=""/>
        <dsp:cNvSpPr/>
      </dsp:nvSpPr>
      <dsp:spPr>
        <a:xfrm>
          <a:off x="0" y="4464503"/>
          <a:ext cx="1739226" cy="1739226"/>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55001-AD9A-45E0-B1E3-471323C79903}">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A1EABB-E95F-4D1A-B29C-C414F1A70C45}">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La mayor y más urgente de todas nuestras necesidades es la de un reavivamiento de la verdadera piedad en nuestro medio. </a:t>
          </a:r>
          <a:r>
            <a:rPr lang="es-CO" sz="2000" u="sng" kern="1200" dirty="0" smtClean="0"/>
            <a:t>Procurarlo debiera ser nuestra primera obra</a:t>
          </a:r>
          <a:r>
            <a:rPr lang="es-CO" sz="2000" kern="1200" dirty="0" smtClean="0"/>
            <a:t>. Debe haber esfuerzos fervientes para obtener las bendiciones del Señor, no porque Dios no esté dispuesto a conferirnos sus bendiciones, sino porque no estamos preparados para recibirlas. </a:t>
          </a:r>
          <a:endParaRPr lang="es-CO" sz="2000" kern="1200" dirty="0"/>
        </a:p>
      </dsp:txBody>
      <dsp:txXfrm>
        <a:off x="2468880" y="555455"/>
        <a:ext cx="5760719" cy="2345436"/>
      </dsp:txXfrm>
    </dsp:sp>
    <dsp:sp modelId="{EC73312B-0FBF-477C-8EF5-F7E8D8DF9E0E}">
      <dsp:nvSpPr>
        <dsp:cNvPr id="0" name=""/>
        <dsp:cNvSpPr/>
      </dsp:nvSpPr>
      <dsp:spPr>
        <a:xfrm>
          <a:off x="1296162" y="2900892"/>
          <a:ext cx="2345436" cy="2345436"/>
        </a:xfrm>
        <a:prstGeom prst="pie">
          <a:avLst>
            <a:gd name="adj1" fmla="val 5400000"/>
            <a:gd name="adj2" fmla="val 1620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4FE35F-B65D-4F02-AA4E-82E0A59C625B}">
      <dsp:nvSpPr>
        <dsp:cNvPr id="0" name=""/>
        <dsp:cNvSpPr/>
      </dsp:nvSpPr>
      <dsp:spPr>
        <a:xfrm>
          <a:off x="2468880" y="2900892"/>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Nuestro Padre celestial está más dispuesto a dar su Espíritu Santo a los que se lo piden que los padres terrenales a dar buenas dádivas a sus hijos. Sin embargo, mediante la confesión, la humillación, el arrepentimiento y la oración ferviente nos corresponde cumplir con las condiciones en virtud de las cuales ha prometido Dios concedernos su bendición. Sólo en respuesta a la oración debe esperarse un reavivamiento.       </a:t>
          </a:r>
          <a:r>
            <a:rPr lang="es-CO" sz="1800" b="1" kern="1200" dirty="0" smtClean="0">
              <a:solidFill>
                <a:srgbClr val="FF0000"/>
              </a:solidFill>
            </a:rPr>
            <a:t>Mensajes Selectos tomo 1, Pág. 141 </a:t>
          </a:r>
          <a:endParaRPr lang="es-CO" sz="1800" b="1" kern="1200" dirty="0">
            <a:solidFill>
              <a:srgbClr val="FF0000"/>
            </a:solidFill>
          </a:endParaRPr>
        </a:p>
      </dsp:txBody>
      <dsp:txXfrm>
        <a:off x="2468880" y="2900892"/>
        <a:ext cx="5760719" cy="234543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9618DD-F8E3-4B4D-9CE1-0FF121263D15}">
      <dsp:nvSpPr>
        <dsp:cNvPr id="0" name=""/>
        <dsp:cNvSpPr/>
      </dsp:nvSpPr>
      <dsp:spPr>
        <a:xfrm>
          <a:off x="-222222" y="0"/>
          <a:ext cx="6264695" cy="6264695"/>
        </a:xfrm>
        <a:prstGeom prst="triangl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682830-E62D-45DE-A998-BAA552A4A7EC}">
      <dsp:nvSpPr>
        <dsp:cNvPr id="0" name=""/>
        <dsp:cNvSpPr/>
      </dsp:nvSpPr>
      <dsp:spPr>
        <a:xfrm>
          <a:off x="1882543" y="627081"/>
          <a:ext cx="6127217" cy="2226903"/>
        </a:xfrm>
        <a:prstGeom prst="roundRect">
          <a:avLst/>
        </a:prstGeom>
        <a:solidFill>
          <a:srgbClr val="FF0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002060"/>
              </a:solidFill>
            </a:rPr>
            <a:t>Deben producirse un reavivamiento y una reforma bajo el ministerio del Espíritu Santo. El reavivamiento y la reforma son dos cosas diferentes. </a:t>
          </a:r>
          <a:r>
            <a:rPr lang="es-CO" sz="2000" b="1" u="sng" kern="1200" dirty="0" smtClean="0">
              <a:solidFill>
                <a:srgbClr val="002060"/>
              </a:solidFill>
            </a:rPr>
            <a:t>EL REAVIVAMIENTO SIGNIFICA UNA RENOVACIÓN DE LA VIDA ESPIRITUAL</a:t>
          </a:r>
          <a:r>
            <a:rPr lang="es-CO" sz="2000" b="1" kern="1200" dirty="0" smtClean="0">
              <a:solidFill>
                <a:srgbClr val="002060"/>
              </a:solidFill>
            </a:rPr>
            <a:t>, un avivamiento de las facultades de la mente y el corazón, una resurrección de la muerte espiritual. </a:t>
          </a:r>
          <a:endParaRPr lang="es-CO" sz="2000" b="1" kern="1200" dirty="0">
            <a:solidFill>
              <a:srgbClr val="002060"/>
            </a:solidFill>
          </a:endParaRPr>
        </a:p>
      </dsp:txBody>
      <dsp:txXfrm>
        <a:off x="1991251" y="735789"/>
        <a:ext cx="5909801" cy="2009487"/>
      </dsp:txXfrm>
    </dsp:sp>
    <dsp:sp modelId="{323D2110-A717-40F3-8879-C7919A79F186}">
      <dsp:nvSpPr>
        <dsp:cNvPr id="0" name=""/>
        <dsp:cNvSpPr/>
      </dsp:nvSpPr>
      <dsp:spPr>
        <a:xfrm>
          <a:off x="1440481" y="3132347"/>
          <a:ext cx="7011341" cy="2226903"/>
        </a:xfrm>
        <a:prstGeom prst="round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u="sng" kern="1200" dirty="0" smtClean="0"/>
            <a:t>La reforma significa una reorganización, un cambio en ideas y teorías, en hábitos y prácticas</a:t>
          </a:r>
          <a:r>
            <a:rPr lang="es-CO" sz="2400" kern="1200" dirty="0" smtClean="0"/>
            <a:t>. La reforma no producirá el buen fruto de justicia a menos que esté conectada con el reavivamiento del Espíritu. El reavivamiento y la reforma han de hacer su obra designada, y al hacerlo, deben fusionarse . </a:t>
          </a:r>
          <a:r>
            <a:rPr lang="es-CO" sz="2400" b="1" u="sng" kern="1200" dirty="0" smtClean="0"/>
            <a:t>Eventos de los últimos días, Pág. 193, 194</a:t>
          </a:r>
          <a:endParaRPr lang="es-CO" sz="2400" b="1" u="sng" kern="1200" dirty="0"/>
        </a:p>
      </dsp:txBody>
      <dsp:txXfrm>
        <a:off x="1549189" y="3241055"/>
        <a:ext cx="6793925" cy="200948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1E482-6E03-4CD8-9792-835D9D70AE91}">
      <dsp:nvSpPr>
        <dsp:cNvPr id="0" name=""/>
        <dsp:cNvSpPr/>
      </dsp:nvSpPr>
      <dsp:spPr>
        <a:xfrm rot="5400000">
          <a:off x="3785742" y="-370490"/>
          <a:ext cx="3620770"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rtl="0">
            <a:lnSpc>
              <a:spcPct val="90000"/>
            </a:lnSpc>
            <a:spcBef>
              <a:spcPct val="0"/>
            </a:spcBef>
            <a:spcAft>
              <a:spcPct val="15000"/>
            </a:spcAft>
            <a:buChar char="••"/>
          </a:pPr>
          <a:r>
            <a:rPr lang="es-CO" sz="2600" kern="1200" dirty="0" smtClean="0"/>
            <a:t>El verdadero cristiano mantiene abiertas hacia el cielo las ventanas del alma. Vive en compañerismo con Cristo. Su voluntad se conforma a la de Cristo. Su mayor deseo es llegar a ser más y más semejante a él.     Eventos de los últimos días, Pág. 196  </a:t>
          </a:r>
          <a:endParaRPr lang="es-CO" sz="2600" kern="1200" dirty="0"/>
        </a:p>
      </dsp:txBody>
      <dsp:txXfrm rot="-5400000">
        <a:off x="2962656" y="629347"/>
        <a:ext cx="5090193" cy="3267268"/>
      </dsp:txXfrm>
    </dsp:sp>
    <dsp:sp modelId="{B6645CB5-16B6-400E-B56F-0A4A7D943779}">
      <dsp:nvSpPr>
        <dsp:cNvPr id="0" name=""/>
        <dsp:cNvSpPr/>
      </dsp:nvSpPr>
      <dsp:spPr>
        <a:xfrm>
          <a:off x="0" y="0"/>
          <a:ext cx="2962656" cy="4525963"/>
        </a:xfrm>
        <a:prstGeom prst="roundRect">
          <a:avLst/>
        </a:prstGeom>
        <a:solidFill>
          <a:schemeClr val="accent2"/>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s-CO" sz="2000" b="1" kern="1200" dirty="0" smtClean="0"/>
            <a:t>Dios no aceptará nada menos que una entrega sin reservas</a:t>
          </a:r>
          <a:r>
            <a:rPr lang="es-CO" sz="2000" kern="1200" dirty="0" smtClean="0"/>
            <a:t>. </a:t>
          </a:r>
        </a:p>
        <a:p>
          <a:pPr lvl="0" algn="ctr" defTabSz="889000" rtl="0">
            <a:lnSpc>
              <a:spcPct val="90000"/>
            </a:lnSpc>
            <a:spcBef>
              <a:spcPct val="0"/>
            </a:spcBef>
            <a:spcAft>
              <a:spcPct val="35000"/>
            </a:spcAft>
          </a:pPr>
          <a:r>
            <a:rPr lang="es-CO" sz="2000" kern="1200" dirty="0" smtClean="0"/>
            <a:t>Los cristianos indiferentes y pecaminosos nunca podrán entrar en el cielo. </a:t>
          </a:r>
          <a:r>
            <a:rPr lang="es-CO" sz="2000" b="1" kern="1200" dirty="0" smtClean="0"/>
            <a:t>No encontrarían felicidad en él, porque no saben nada de los principios elevados y santos que gobiernan a los miembros de la familia real. </a:t>
          </a:r>
          <a:endParaRPr lang="es-CO" sz="2000" b="1" kern="1200" dirty="0"/>
        </a:p>
      </dsp:txBody>
      <dsp:txXfrm>
        <a:off x="144625" y="144625"/>
        <a:ext cx="2673406" cy="423671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241BA-7ACF-4012-B7E9-2F54386381C8}">
      <dsp:nvSpPr>
        <dsp:cNvPr id="0" name=""/>
        <dsp:cNvSpPr/>
      </dsp:nvSpPr>
      <dsp:spPr>
        <a:xfrm>
          <a:off x="0" y="42787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3E8EB5-F852-4C7A-96AD-876FD390FAC4}">
      <dsp:nvSpPr>
        <dsp:cNvPr id="0" name=""/>
        <dsp:cNvSpPr/>
      </dsp:nvSpPr>
      <dsp:spPr>
        <a:xfrm>
          <a:off x="2468880" y="42787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s-CO" sz="2700" b="1" kern="1200" dirty="0" smtClean="0">
              <a:solidFill>
                <a:srgbClr val="FF0000"/>
              </a:solidFill>
            </a:rPr>
            <a:t>No podemos emplear al Espíritu Santo. El Espíritu ha de emplearnos a nosotros. </a:t>
          </a:r>
        </a:p>
        <a:p>
          <a:pPr lvl="0" algn="ctr" defTabSz="1200150" rtl="0">
            <a:lnSpc>
              <a:spcPct val="90000"/>
            </a:lnSpc>
            <a:spcBef>
              <a:spcPct val="0"/>
            </a:spcBef>
            <a:spcAft>
              <a:spcPct val="35000"/>
            </a:spcAft>
          </a:pPr>
          <a:r>
            <a:rPr lang="es-CO" sz="2700" kern="1200" dirty="0" smtClean="0"/>
            <a:t>Por el Espíritu obra Dios en su pueblo "</a:t>
          </a:r>
          <a:r>
            <a:rPr lang="es-CO" sz="2700" kern="1200" dirty="0" smtClean="0">
              <a:latin typeface="Agency FB" pitchFamily="34" charset="0"/>
            </a:rPr>
            <a:t>así el querer como el hacer, por su buena voluntad</a:t>
          </a:r>
          <a:r>
            <a:rPr lang="es-CO" sz="2700" kern="1200" dirty="0" smtClean="0"/>
            <a:t>" </a:t>
          </a:r>
          <a:r>
            <a:rPr lang="es-CO" sz="2700" u="sng" kern="1200" dirty="0" smtClean="0"/>
            <a:t>(Fil. 2: 13). </a:t>
          </a:r>
          <a:endParaRPr lang="es-CO" sz="2700" u="sng" kern="1200" dirty="0"/>
        </a:p>
      </dsp:txBody>
      <dsp:txXfrm>
        <a:off x="2468880" y="427873"/>
        <a:ext cx="2880359" cy="4937760"/>
      </dsp:txXfrm>
    </dsp:sp>
    <dsp:sp modelId="{2688799D-9EA7-4115-A9E7-170C592F06C5}">
      <dsp:nvSpPr>
        <dsp:cNvPr id="0" name=""/>
        <dsp:cNvSpPr/>
      </dsp:nvSpPr>
      <dsp:spPr>
        <a:xfrm>
          <a:off x="5349240" y="427873"/>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ctr" defTabSz="889000" rtl="0">
            <a:lnSpc>
              <a:spcPct val="90000"/>
            </a:lnSpc>
            <a:spcBef>
              <a:spcPct val="0"/>
            </a:spcBef>
            <a:spcAft>
              <a:spcPct val="15000"/>
            </a:spcAft>
            <a:buChar char="••"/>
          </a:pPr>
          <a:r>
            <a:rPr lang="es-CO" sz="2000" kern="1200" dirty="0" smtClean="0"/>
            <a:t>Pero muchos no quieren someterse a eso. Quieren manejarse a sí mismos. Esta es la razón por la cual no reciben el don celestial. </a:t>
          </a:r>
          <a:endParaRPr lang="es-CO" sz="2000" kern="1200" dirty="0"/>
        </a:p>
        <a:p>
          <a:pPr marL="228600" lvl="1" indent="-228600" algn="ctr" defTabSz="889000" rtl="0">
            <a:lnSpc>
              <a:spcPct val="90000"/>
            </a:lnSpc>
            <a:spcBef>
              <a:spcPct val="0"/>
            </a:spcBef>
            <a:spcAft>
              <a:spcPct val="15000"/>
            </a:spcAft>
            <a:buChar char="••"/>
          </a:pPr>
          <a:endParaRPr lang="es-CO" sz="2000" kern="1200" dirty="0"/>
        </a:p>
        <a:p>
          <a:pPr marL="228600" lvl="1" indent="-228600" algn="ctr" defTabSz="889000" rtl="0">
            <a:lnSpc>
              <a:spcPct val="90000"/>
            </a:lnSpc>
            <a:spcBef>
              <a:spcPct val="0"/>
            </a:spcBef>
            <a:spcAft>
              <a:spcPct val="15000"/>
            </a:spcAft>
            <a:buChar char="••"/>
          </a:pPr>
          <a:r>
            <a:rPr lang="es-CO" sz="2000" b="1" kern="1200" dirty="0" smtClean="0">
              <a:solidFill>
                <a:srgbClr val="FF0000"/>
              </a:solidFill>
            </a:rPr>
            <a:t>Únicamente a aquellos que esperan humildemente en Dios, que velan para tener su dirección y gracia, se da el Espíritu.  </a:t>
          </a:r>
          <a:endParaRPr lang="es-CO" sz="2000" kern="1200" dirty="0"/>
        </a:p>
        <a:p>
          <a:pPr marL="228600" lvl="1" indent="-228600" algn="ctr" defTabSz="889000" rtl="0">
            <a:lnSpc>
              <a:spcPct val="90000"/>
            </a:lnSpc>
            <a:spcBef>
              <a:spcPct val="0"/>
            </a:spcBef>
            <a:spcAft>
              <a:spcPct val="15000"/>
            </a:spcAft>
            <a:buChar char="••"/>
          </a:pPr>
          <a:r>
            <a:rPr lang="es-CO" sz="2000" b="0" u="sng" kern="1200" dirty="0" smtClean="0">
              <a:solidFill>
                <a:schemeClr val="tx1"/>
              </a:solidFill>
            </a:rPr>
            <a:t>El Deseado de Todas las Gentes, Pág. 626 </a:t>
          </a:r>
          <a:endParaRPr lang="es-CO" sz="2000" b="0" u="sng" kern="1200" dirty="0">
            <a:solidFill>
              <a:schemeClr val="tx1"/>
            </a:solidFill>
          </a:endParaRPr>
        </a:p>
      </dsp:txBody>
      <dsp:txXfrm>
        <a:off x="5349240" y="427873"/>
        <a:ext cx="2880359" cy="49377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B3D4D6-A94C-448D-B6B7-74CB961873CB}">
      <dsp:nvSpPr>
        <dsp:cNvPr id="0" name=""/>
        <dsp:cNvSpPr/>
      </dsp:nvSpPr>
      <dsp:spPr>
        <a:xfrm rot="5400000">
          <a:off x="3336331" y="191273"/>
          <a:ext cx="4519592"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s-CO" sz="2700" i="1" kern="1200" dirty="0" smtClean="0">
              <a:latin typeface="Agency FB" pitchFamily="34" charset="0"/>
            </a:rPr>
            <a:t>Nos toca a nosotros remediar los defectos de nuestro carácter, limpiar el templo del alma de toda contaminación</a:t>
          </a:r>
          <a:r>
            <a:rPr lang="es-CO" sz="2700" kern="1200" dirty="0" smtClean="0"/>
            <a:t>. </a:t>
          </a:r>
          <a:endParaRPr lang="es-CO" sz="2700" kern="1200" dirty="0"/>
        </a:p>
        <a:p>
          <a:pPr marL="228600" lvl="1" indent="-228600" algn="l" defTabSz="1200150" rtl="0">
            <a:lnSpc>
              <a:spcPct val="90000"/>
            </a:lnSpc>
            <a:spcBef>
              <a:spcPct val="0"/>
            </a:spcBef>
            <a:spcAft>
              <a:spcPct val="15000"/>
            </a:spcAft>
            <a:buChar char="••"/>
          </a:pPr>
          <a:endParaRPr lang="es-CO" sz="2700" kern="1200" dirty="0"/>
        </a:p>
        <a:p>
          <a:pPr marL="228600" lvl="1" indent="-228600" algn="l" defTabSz="1200150" rtl="0">
            <a:lnSpc>
              <a:spcPct val="90000"/>
            </a:lnSpc>
            <a:spcBef>
              <a:spcPct val="0"/>
            </a:spcBef>
            <a:spcAft>
              <a:spcPct val="15000"/>
            </a:spcAft>
            <a:buChar char="••"/>
          </a:pPr>
          <a:r>
            <a:rPr lang="es-CO" sz="2700" kern="1200" dirty="0" smtClean="0"/>
            <a:t>Entonces la lluvia tardía caerá sobre nosotros como cayó la lluvia temprana sobre los discípulos en el día de Pentecostés.-   </a:t>
          </a:r>
          <a:r>
            <a:rPr lang="es-CO" sz="2700" b="1" kern="1200" dirty="0" smtClean="0">
              <a:solidFill>
                <a:srgbClr val="FF0000"/>
              </a:solidFill>
            </a:rPr>
            <a:t>Joyas de los Testimonios Tomo 2, Pág. 69 </a:t>
          </a:r>
          <a:endParaRPr lang="es-CO" sz="2700" b="1" kern="1200" dirty="0">
            <a:solidFill>
              <a:srgbClr val="FF0000"/>
            </a:solidFill>
          </a:endParaRPr>
        </a:p>
      </dsp:txBody>
      <dsp:txXfrm rot="-5400000">
        <a:off x="2962655" y="785577"/>
        <a:ext cx="5046316" cy="4078336"/>
      </dsp:txXfrm>
    </dsp:sp>
    <dsp:sp modelId="{438FFFAB-7C6E-43F5-AAC2-DA0806B62ACE}">
      <dsp:nvSpPr>
        <dsp:cNvPr id="0" name=""/>
        <dsp:cNvSpPr/>
      </dsp:nvSpPr>
      <dsp:spPr>
        <a:xfrm>
          <a:off x="0" y="0"/>
          <a:ext cx="2962656" cy="5649491"/>
        </a:xfrm>
        <a:prstGeom prst="roundRect">
          <a:avLst/>
        </a:prstGeom>
        <a:solidFill>
          <a:schemeClr val="accent5">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es-CO" sz="1900" kern="1200" dirty="0" smtClean="0"/>
            <a:t>Dice EGW, </a:t>
          </a:r>
          <a:r>
            <a:rPr lang="es-CO" sz="1900" b="1" kern="1200" dirty="0" smtClean="0"/>
            <a:t>Vi que nadie podrá participar del "refrigerio" a menos que haya vencido todas las tentaciones y triunfado del orgullo, el egoísmo, el amor: al mundo y toda palabra y obras malas</a:t>
          </a:r>
          <a:r>
            <a:rPr lang="es-CO" sz="1900" kern="1200" dirty="0" smtClean="0"/>
            <a:t>. </a:t>
          </a:r>
        </a:p>
        <a:p>
          <a:pPr lvl="0" algn="ctr" defTabSz="844550" rtl="0">
            <a:lnSpc>
              <a:spcPct val="90000"/>
            </a:lnSpc>
            <a:spcBef>
              <a:spcPct val="0"/>
            </a:spcBef>
            <a:spcAft>
              <a:spcPct val="35000"/>
            </a:spcAft>
          </a:pPr>
          <a:endParaRPr lang="es-CO" sz="1900" kern="1200" dirty="0" smtClean="0"/>
        </a:p>
        <a:p>
          <a:pPr lvl="0" algn="ctr" defTabSz="844550" rtl="0">
            <a:lnSpc>
              <a:spcPct val="90000"/>
            </a:lnSpc>
            <a:spcBef>
              <a:spcPct val="0"/>
            </a:spcBef>
            <a:spcAft>
              <a:spcPct val="35000"/>
            </a:spcAft>
          </a:pPr>
          <a:r>
            <a:rPr lang="es-CO" sz="1900" kern="1200" dirty="0" smtClean="0"/>
            <a:t>Por lo tanto, debemos acercarnos más y más al Señor y buscar anhelosamente la preparación necesaria que nos habilite para permanecer firmes en la batalla, en el día del Señor.-   </a:t>
          </a:r>
          <a:r>
            <a:rPr lang="es-CO" sz="1900" u="sng" kern="1200" dirty="0" smtClean="0"/>
            <a:t>Primeros Escritos, Pág. 71 </a:t>
          </a:r>
          <a:endParaRPr lang="es-CO" sz="1900" u="sng" kern="1200" dirty="0"/>
        </a:p>
      </dsp:txBody>
      <dsp:txXfrm>
        <a:off x="144625" y="144625"/>
        <a:ext cx="2673406" cy="536024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F03E49-B0F6-4F05-9712-0A6727A4D950}">
      <dsp:nvSpPr>
        <dsp:cNvPr id="0" name=""/>
        <dsp:cNvSpPr/>
      </dsp:nvSpPr>
      <dsp:spPr>
        <a:xfrm>
          <a:off x="-497088" y="0"/>
          <a:ext cx="6192688" cy="6192688"/>
        </a:xfrm>
        <a:prstGeom prst="triangl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6C9D2D-F8BF-4D07-A252-7DEEB36758A5}">
      <dsp:nvSpPr>
        <dsp:cNvPr id="0" name=""/>
        <dsp:cNvSpPr/>
      </dsp:nvSpPr>
      <dsp:spPr>
        <a:xfrm>
          <a:off x="497070" y="625010"/>
          <a:ext cx="8229617" cy="1464493"/>
        </a:xfrm>
        <a:prstGeom prst="round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No hay nada que Satanás tema tanto como que el pueblo de Dios despeje el camino quitando todo impedimento, de modo que el Señor pueda derramar su Espíritu sobre una iglesia decaída y una congregación impenitente... Cada tentación, cada influencia opositora, ya sea manifiesta o secreta, puede ser resistida con éxito, "no con ejército, ni con fuerza, sino con mi Espíritu, ha dicho Jehová de los ejércitos" </a:t>
          </a:r>
          <a:r>
            <a:rPr lang="es-CO" sz="1800" b="1" u="sng" kern="1200" dirty="0" smtClean="0"/>
            <a:t>(Zacarías 4: 6)    Mensajes Selectos Tomo 1, Págs. 144, 145</a:t>
          </a:r>
          <a:r>
            <a:rPr lang="es-CO" sz="1800" kern="1200" dirty="0" smtClean="0"/>
            <a:t>   </a:t>
          </a:r>
          <a:endParaRPr lang="es-CO" sz="1800" kern="1200" dirty="0"/>
        </a:p>
      </dsp:txBody>
      <dsp:txXfrm>
        <a:off x="568561" y="696501"/>
        <a:ext cx="8086635" cy="1321511"/>
      </dsp:txXfrm>
    </dsp:sp>
    <dsp:sp modelId="{0A040CB4-3BB1-4553-A1C9-044B275B0F75}">
      <dsp:nvSpPr>
        <dsp:cNvPr id="0" name=""/>
        <dsp:cNvSpPr/>
      </dsp:nvSpPr>
      <dsp:spPr>
        <a:xfrm>
          <a:off x="497070" y="2272566"/>
          <a:ext cx="8229617" cy="1464493"/>
        </a:xfrm>
        <a:prstGeom prst="roundRect">
          <a:avLst/>
        </a:prstGeom>
        <a:solidFill>
          <a:schemeClr val="accent3">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Vendrá la lluvia tardía y la bendición de Dios llenará cada alma que esté purificada de toda contaminación. Nuestra obra hoy es rendir nuestra alma a Cristo para que podamos ser hechos idóneos para el tiempo del refrigerio de la presencia del Señor: idóneos para el bautismo del Espíritu Santo.- </a:t>
          </a:r>
          <a:r>
            <a:rPr lang="es-CO" sz="1800" b="1" u="sng" kern="1200" dirty="0" smtClean="0"/>
            <a:t>Mensajes Selectos Tomo 1, Pág. 223</a:t>
          </a:r>
          <a:r>
            <a:rPr lang="es-CO" sz="1800" kern="1200" dirty="0" smtClean="0"/>
            <a:t>   </a:t>
          </a:r>
          <a:endParaRPr lang="es-CO" sz="1800" kern="1200" dirty="0"/>
        </a:p>
      </dsp:txBody>
      <dsp:txXfrm>
        <a:off x="568561" y="2344057"/>
        <a:ext cx="8086635" cy="1321511"/>
      </dsp:txXfrm>
    </dsp:sp>
    <dsp:sp modelId="{503DC48C-BDCB-4EC1-9251-30A48B8D321F}">
      <dsp:nvSpPr>
        <dsp:cNvPr id="0" name=""/>
        <dsp:cNvSpPr/>
      </dsp:nvSpPr>
      <dsp:spPr>
        <a:xfrm>
          <a:off x="497070" y="3920121"/>
          <a:ext cx="8229617" cy="1464493"/>
        </a:xfrm>
        <a:prstGeom prst="round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El gran derramamiento del Espíritu de Dios que ilumina toda la tierra con su gloria, no acontecerá hasta que tengamos un pueblo iluminado, que conozca por experiencia lo que significa ser colaboradores de Dios. Cuando nos hayamos consagrado plenamente y de todo corazón al servicio de Cristo, Dios lo reconocerá por un derramamiento sin medida de su Espíritu; pero esto no ocurrirá mientras que la mayor parte de la iglesia no colabore con Dios.-                              </a:t>
          </a:r>
          <a:r>
            <a:rPr lang="es-CO" sz="1600" b="1" u="sng" kern="1200" dirty="0" smtClean="0"/>
            <a:t>Eventos de los últimos días, Pág. 197, 198  </a:t>
          </a:r>
          <a:endParaRPr lang="es-CO" sz="1600" b="1" u="sng" kern="1200" dirty="0"/>
        </a:p>
      </dsp:txBody>
      <dsp:txXfrm>
        <a:off x="568561" y="3991612"/>
        <a:ext cx="8086635" cy="132151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8A965-E243-4FFC-A786-94C3913250B1}">
      <dsp:nvSpPr>
        <dsp:cNvPr id="0" name=""/>
        <dsp:cNvSpPr/>
      </dsp:nvSpPr>
      <dsp:spPr>
        <a:xfrm>
          <a:off x="0" y="2969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B5C567-D682-434E-B298-AB6FAF0F2327}">
      <dsp:nvSpPr>
        <dsp:cNvPr id="0" name=""/>
        <dsp:cNvSpPr/>
      </dsp:nvSpPr>
      <dsp:spPr>
        <a:xfrm>
          <a:off x="2468880" y="29696"/>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kern="1200" dirty="0" smtClean="0"/>
            <a:t>«</a:t>
          </a:r>
          <a:r>
            <a:rPr lang="es-CO" sz="1700" b="1" kern="1200" dirty="0" smtClean="0">
              <a:solidFill>
                <a:srgbClr val="FF0000"/>
              </a:solidFill>
            </a:rPr>
            <a:t>No necesitamos preocuparnos por la lluvia tardía. Todo lo que debemos hacer es mantener limpio el recipiente y ponerlo hacia arriba, listo para recibir la lluvia celestial, y perseverar en oración: </a:t>
          </a:r>
          <a:r>
            <a:rPr lang="es-CO" sz="1700" kern="1200" dirty="0" smtClean="0"/>
            <a:t>"Haz que la lluvia tardía llene mi vasija. Que la luz del ángel glorioso que se une con el tercer ángel brille en mí: dame una parte en la obra; déjame proclamar el mensaje; permíteme ser el colaborador de Jesucristo". </a:t>
          </a:r>
          <a:r>
            <a:rPr lang="es-CO" sz="1700" b="1" kern="1200" dirty="0" smtClean="0">
              <a:solidFill>
                <a:srgbClr val="FF0000"/>
              </a:solidFill>
            </a:rPr>
            <a:t>Al buscar así a Dios, permítanme decirles que él está permanentemente preparándolos, dándoles su gracia</a:t>
          </a:r>
          <a:r>
            <a:rPr lang="es-CO" sz="1700" kern="1200" dirty="0" smtClean="0"/>
            <a:t>.- </a:t>
          </a:r>
          <a:endParaRPr lang="es-CO" sz="1700" kern="1200" dirty="0"/>
        </a:p>
      </dsp:txBody>
      <dsp:txXfrm>
        <a:off x="2468880" y="29696"/>
        <a:ext cx="2880359" cy="4937760"/>
      </dsp:txXfrm>
    </dsp:sp>
    <dsp:sp modelId="{4CFB8002-1D6C-49D2-9DE7-2C7D1E14E877}">
      <dsp:nvSpPr>
        <dsp:cNvPr id="0" name=""/>
        <dsp:cNvSpPr/>
      </dsp:nvSpPr>
      <dsp:spPr>
        <a:xfrm>
          <a:off x="5349240" y="29696"/>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l" defTabSz="622300" rtl="0">
            <a:lnSpc>
              <a:spcPct val="90000"/>
            </a:lnSpc>
            <a:spcBef>
              <a:spcPct val="0"/>
            </a:spcBef>
            <a:spcAft>
              <a:spcPct val="15000"/>
            </a:spcAft>
            <a:buChar char="••"/>
          </a:pPr>
          <a:r>
            <a:rPr lang="es-CO" sz="1400" kern="1200" dirty="0" smtClean="0"/>
            <a:t>La respuesta puede venir con celeridad repentina y con poder abrumador, o puede demorarse por días y semanas, y nuestra fe ser probada. Pero Dios sabe cómo y cuándo contestar nuestra oración. Nuestra parte del trabajo es ponernos en conexión con el canal divino. </a:t>
          </a:r>
          <a:r>
            <a:rPr lang="es-CO" sz="1400" b="1" kern="1200" dirty="0" smtClean="0">
              <a:solidFill>
                <a:srgbClr val="FF0000"/>
              </a:solidFill>
            </a:rPr>
            <a:t>Dios es responsable por su parte del trabajo. Fiel es el que ha prometido. </a:t>
          </a:r>
          <a:endParaRPr lang="es-CO" sz="1400" kern="1200" dirty="0"/>
        </a:p>
        <a:p>
          <a:pPr marL="114300" lvl="1" indent="-114300" algn="l" defTabSz="622300" rtl="0">
            <a:lnSpc>
              <a:spcPct val="90000"/>
            </a:lnSpc>
            <a:spcBef>
              <a:spcPct val="0"/>
            </a:spcBef>
            <a:spcAft>
              <a:spcPct val="15000"/>
            </a:spcAft>
            <a:buChar char="••"/>
          </a:pPr>
          <a:endParaRPr lang="es-CO" sz="1400" kern="1200" dirty="0"/>
        </a:p>
        <a:p>
          <a:pPr marL="114300" lvl="1" indent="-114300" algn="l" defTabSz="622300" rtl="0">
            <a:lnSpc>
              <a:spcPct val="90000"/>
            </a:lnSpc>
            <a:spcBef>
              <a:spcPct val="0"/>
            </a:spcBef>
            <a:spcAft>
              <a:spcPct val="15000"/>
            </a:spcAft>
            <a:buChar char="••"/>
          </a:pPr>
          <a:r>
            <a:rPr lang="es-CO" sz="1400" kern="1200" dirty="0" smtClean="0"/>
            <a:t>El asunto grande, e importante para nosotros es ser de un corazón y mente, desechando toda envidia y malicia y, como humildes suplicantes, velar y esperar. </a:t>
          </a:r>
          <a:r>
            <a:rPr lang="es-CO" sz="1400" b="1" kern="1200" dirty="0" smtClean="0">
              <a:solidFill>
                <a:srgbClr val="FF0000"/>
              </a:solidFill>
            </a:rPr>
            <a:t>Jesús, nuestro Representante y Cabeza, está listo para hacer por nosotros lo que hizo por los que estaban orando y velando en el Día de Pentecostés.-    </a:t>
          </a:r>
          <a:r>
            <a:rPr lang="es-CO" sz="1400" b="1" kern="1200" dirty="0" smtClean="0">
              <a:solidFill>
                <a:schemeClr val="tx1"/>
              </a:solidFill>
            </a:rPr>
            <a:t>Eventos de los últimos días</a:t>
          </a:r>
          <a:r>
            <a:rPr lang="es-CO" sz="1400" kern="1200" dirty="0" smtClean="0">
              <a:solidFill>
                <a:schemeClr val="tx1"/>
              </a:solidFill>
            </a:rPr>
            <a:t>, Pág. 198, 199 </a:t>
          </a:r>
          <a:endParaRPr lang="es-CO" sz="1400" kern="1200" dirty="0">
            <a:solidFill>
              <a:schemeClr val="tx1"/>
            </a:solidFill>
          </a:endParaRPr>
        </a:p>
      </dsp:txBody>
      <dsp:txXfrm>
        <a:off x="5349240" y="29696"/>
        <a:ext cx="2880359" cy="49377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209FF-A0F4-48AD-BB13-9B8E98CF3C39}">
      <dsp:nvSpPr>
        <dsp:cNvPr id="0" name=""/>
        <dsp:cNvSpPr/>
      </dsp:nvSpPr>
      <dsp:spPr>
        <a:xfrm>
          <a:off x="3536" y="0"/>
          <a:ext cx="4050506" cy="45259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1" kern="1200" dirty="0" smtClean="0">
              <a:solidFill>
                <a:schemeClr val="tx1"/>
              </a:solidFill>
            </a:rPr>
            <a:t>Se me mostró que si el pueblo de Dios no hace esfuerzos de su parte, sino que espera que el refrigerio descienda sobre ellos y elimine sus faltas y corrija sus errores; si depende de eso para limpiarse de la inmundicia de la carne y del espíritu, y alistarse para participar en el fuerte clamor del tercer ángel, será hallado falto.- </a:t>
          </a:r>
          <a:endParaRPr lang="es-CO" sz="1800" b="1" kern="1200" dirty="0">
            <a:solidFill>
              <a:schemeClr val="tx1"/>
            </a:solidFill>
          </a:endParaRPr>
        </a:p>
      </dsp:txBody>
      <dsp:txXfrm>
        <a:off x="3536" y="1810385"/>
        <a:ext cx="4050506" cy="1810385"/>
      </dsp:txXfrm>
    </dsp:sp>
    <dsp:sp modelId="{4AEFF0D2-8CE5-4E6B-B49C-2A6F9FC1FE67}">
      <dsp:nvSpPr>
        <dsp:cNvPr id="0" name=""/>
        <dsp:cNvSpPr/>
      </dsp:nvSpPr>
      <dsp:spPr>
        <a:xfrm>
          <a:off x="653398" y="28605"/>
          <a:ext cx="2813328" cy="150714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E1D7D4-EAAE-436D-A7BA-95A7E1707F2B}">
      <dsp:nvSpPr>
        <dsp:cNvPr id="0" name=""/>
        <dsp:cNvSpPr/>
      </dsp:nvSpPr>
      <dsp:spPr>
        <a:xfrm>
          <a:off x="4175557" y="0"/>
          <a:ext cx="4050506" cy="45259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tx1"/>
              </a:solidFill>
            </a:rPr>
            <a:t>¿Esperamos ver que se reavive toda la iglesia? Ese tiempo nunca llegará. Hay personas en la iglesia que no están convertidas y que no se unirán a la oración ferviente y eficaz. Debemos hacer la obra individualmente. Debemos orar más y hablar menos </a:t>
          </a:r>
          <a:endParaRPr lang="es-CO" sz="2000" b="1" kern="1200" dirty="0">
            <a:solidFill>
              <a:schemeClr val="tx1"/>
            </a:solidFill>
          </a:endParaRPr>
        </a:p>
      </dsp:txBody>
      <dsp:txXfrm>
        <a:off x="4175557" y="1810385"/>
        <a:ext cx="4050506" cy="1810385"/>
      </dsp:txXfrm>
    </dsp:sp>
    <dsp:sp modelId="{5045C395-DC06-4F73-B288-859239435179}">
      <dsp:nvSpPr>
        <dsp:cNvPr id="0" name=""/>
        <dsp:cNvSpPr/>
      </dsp:nvSpPr>
      <dsp:spPr>
        <a:xfrm>
          <a:off x="4685850" y="28605"/>
          <a:ext cx="3101359" cy="150714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444AF5-FAF4-4B09-B1E1-8832D913E40D}">
      <dsp:nvSpPr>
        <dsp:cNvPr id="0" name=""/>
        <dsp:cNvSpPr/>
      </dsp:nvSpPr>
      <dsp:spPr>
        <a:xfrm>
          <a:off x="298369" y="3845022"/>
          <a:ext cx="7571232" cy="678894"/>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F4524F-6F25-4387-8AB4-704652F617F9}">
      <dsp:nvSpPr>
        <dsp:cNvPr id="0" name=""/>
        <dsp:cNvSpPr/>
      </dsp:nvSpPr>
      <dsp:spPr>
        <a:xfrm>
          <a:off x="1727" y="0"/>
          <a:ext cx="2688282" cy="57214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Podemos estar seguros de que cuando el Espíritu Santo sea derramado, los que no recibieron y apreciaron la lluvia temprana no verán ni entenderán el valor de la lluvia tardía.- </a:t>
          </a:r>
          <a:endParaRPr lang="es-CO" sz="2000" kern="1200" dirty="0"/>
        </a:p>
      </dsp:txBody>
      <dsp:txXfrm>
        <a:off x="1727" y="2288599"/>
        <a:ext cx="2688282" cy="2288599"/>
      </dsp:txXfrm>
    </dsp:sp>
    <dsp:sp modelId="{B5B785EE-E851-4EF5-9089-E4156ECFBB3D}">
      <dsp:nvSpPr>
        <dsp:cNvPr id="0" name=""/>
        <dsp:cNvSpPr/>
      </dsp:nvSpPr>
      <dsp:spPr>
        <a:xfrm>
          <a:off x="159054" y="0"/>
          <a:ext cx="2424613" cy="140712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D27201-EBF5-4CF9-86CD-A36DBFA2D91F}">
      <dsp:nvSpPr>
        <dsp:cNvPr id="0" name=""/>
        <dsp:cNvSpPr/>
      </dsp:nvSpPr>
      <dsp:spPr>
        <a:xfrm>
          <a:off x="2770658" y="0"/>
          <a:ext cx="2688282" cy="5721499"/>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b="1" kern="1200" dirty="0" smtClean="0"/>
            <a:t>Sólo los que estén viviendo a la altura de la luz que tienen, recibirán más luz. Amenos que estemos avanzando diariamente en la ejemplificación de las virtudes cristianas activas, no reconoceremos las manifestaciones del Espíritu Santo en la lluvia tardía. </a:t>
          </a:r>
        </a:p>
        <a:p>
          <a:pPr lvl="0" algn="ctr" defTabSz="711200" rtl="0">
            <a:lnSpc>
              <a:spcPct val="90000"/>
            </a:lnSpc>
            <a:spcBef>
              <a:spcPct val="0"/>
            </a:spcBef>
            <a:spcAft>
              <a:spcPct val="35000"/>
            </a:spcAft>
          </a:pPr>
          <a:r>
            <a:rPr lang="es-CO" sz="1600" kern="1200" dirty="0" smtClean="0"/>
            <a:t>Podrá estar derramándose en los corazones de los que están en torno de nosotros, pero no lo percibiremos ni lo recibiremos.- </a:t>
          </a:r>
          <a:endParaRPr lang="es-CO" sz="1600" kern="1200" dirty="0"/>
        </a:p>
      </dsp:txBody>
      <dsp:txXfrm>
        <a:off x="2770658" y="2288599"/>
        <a:ext cx="2688282" cy="2288599"/>
      </dsp:txXfrm>
    </dsp:sp>
    <dsp:sp modelId="{EBF6F8CC-EC49-4696-B7C8-9F0ECAE821D8}">
      <dsp:nvSpPr>
        <dsp:cNvPr id="0" name=""/>
        <dsp:cNvSpPr/>
      </dsp:nvSpPr>
      <dsp:spPr>
        <a:xfrm>
          <a:off x="2818661" y="9"/>
          <a:ext cx="2605118" cy="140712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7B6DD1-6BFE-46A2-8DCA-9F347AF7D420}">
      <dsp:nvSpPr>
        <dsp:cNvPr id="0" name=""/>
        <dsp:cNvSpPr/>
      </dsp:nvSpPr>
      <dsp:spPr>
        <a:xfrm>
          <a:off x="5539589" y="0"/>
          <a:ext cx="2688282" cy="57214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1" u="sng" kern="1200" dirty="0" smtClean="0"/>
            <a:t>Los que no hacen esfuerzos decididos, sino que simplemente esperan que el Espíritu Santo los fuerce a obrar, perecerán en las tinieblas. </a:t>
          </a:r>
        </a:p>
        <a:p>
          <a:pPr lvl="0" algn="ctr" defTabSz="800100" rtl="0">
            <a:lnSpc>
              <a:spcPct val="90000"/>
            </a:lnSpc>
            <a:spcBef>
              <a:spcPct val="0"/>
            </a:spcBef>
            <a:spcAft>
              <a:spcPct val="35000"/>
            </a:spcAft>
          </a:pPr>
          <a:r>
            <a:rPr lang="es-CO" sz="1800" kern="1200" dirty="0" smtClean="0"/>
            <a:t>No habéis de sentaros tranquilamente y permanecer ociosos en la obra de Dios.-                     Eventos de los últimos días, Pág. 199, 200</a:t>
          </a:r>
          <a:endParaRPr lang="es-CO" sz="1800" kern="1200" dirty="0"/>
        </a:p>
      </dsp:txBody>
      <dsp:txXfrm>
        <a:off x="5539589" y="2288599"/>
        <a:ext cx="2688282" cy="2288599"/>
      </dsp:txXfrm>
    </dsp:sp>
    <dsp:sp modelId="{D8D9D901-F7B4-4426-AAF2-D94B2313FA58}">
      <dsp:nvSpPr>
        <dsp:cNvPr id="0" name=""/>
        <dsp:cNvSpPr/>
      </dsp:nvSpPr>
      <dsp:spPr>
        <a:xfrm>
          <a:off x="5560366" y="110972"/>
          <a:ext cx="2559239" cy="1473203"/>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C4E794-F8BA-4412-AAF2-C598C1456822}">
      <dsp:nvSpPr>
        <dsp:cNvPr id="0" name=""/>
        <dsp:cNvSpPr/>
      </dsp:nvSpPr>
      <dsp:spPr>
        <a:xfrm>
          <a:off x="298369" y="5151302"/>
          <a:ext cx="7571232" cy="570196"/>
        </a:xfrm>
        <a:prstGeom prst="leftRightArrow">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03E3A-01EF-4B44-884A-757669495694}">
      <dsp:nvSpPr>
        <dsp:cNvPr id="0" name=""/>
        <dsp:cNvSpPr/>
      </dsp:nvSpPr>
      <dsp:spPr>
        <a:xfrm>
          <a:off x="0" y="2969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546C2B-7B95-43F9-A9A8-E2FB6166E8A1}">
      <dsp:nvSpPr>
        <dsp:cNvPr id="0" name=""/>
        <dsp:cNvSpPr/>
      </dsp:nvSpPr>
      <dsp:spPr>
        <a:xfrm>
          <a:off x="2468880" y="29696"/>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En ese tiempo, descenderá la "lluvia tardía" o refrigerio de la presencia del Señor para dar poder: </a:t>
          </a:r>
        </a:p>
        <a:p>
          <a:pPr lvl="0" algn="ctr" defTabSz="977900" rtl="0">
            <a:lnSpc>
              <a:spcPct val="90000"/>
            </a:lnSpc>
            <a:spcBef>
              <a:spcPct val="0"/>
            </a:spcBef>
            <a:spcAft>
              <a:spcPct val="35000"/>
            </a:spcAft>
          </a:pPr>
          <a:r>
            <a:rPr lang="es-CO" sz="2200" kern="1200" dirty="0" smtClean="0"/>
            <a:t>a la voz fuerte del tercer ángel, y preparar a los santos para que puedan subsistir durante el plazo cuando las siete postreras plagas serán derramadas.-  Primeros Escritos, Pág. 86 </a:t>
          </a:r>
          <a:endParaRPr lang="es-CO" sz="2200" kern="1200" dirty="0"/>
        </a:p>
      </dsp:txBody>
      <dsp:txXfrm>
        <a:off x="2468880" y="29696"/>
        <a:ext cx="2880359" cy="4937760"/>
      </dsp:txXfrm>
    </dsp:sp>
    <dsp:sp modelId="{F2801E6C-DB56-403E-AF9C-ACC1A7754B8B}">
      <dsp:nvSpPr>
        <dsp:cNvPr id="0" name=""/>
        <dsp:cNvSpPr/>
      </dsp:nvSpPr>
      <dsp:spPr>
        <a:xfrm>
          <a:off x="5349240" y="29696"/>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b="0" kern="1200" dirty="0" smtClean="0">
              <a:solidFill>
                <a:srgbClr val="FF0000"/>
              </a:solidFill>
            </a:rPr>
            <a:t>Oí que los revestidos de la armadura proclamaban poderosamente la verdad, con fructuosos resultados .. </a:t>
          </a:r>
          <a:endParaRPr lang="es-CO" sz="2100" b="0" kern="1200" dirty="0">
            <a:solidFill>
              <a:srgbClr val="FF0000"/>
            </a:solidFill>
          </a:endParaRPr>
        </a:p>
        <a:p>
          <a:pPr marL="228600" lvl="1" indent="-228600" algn="l" defTabSz="933450" rtl="0">
            <a:lnSpc>
              <a:spcPct val="90000"/>
            </a:lnSpc>
            <a:spcBef>
              <a:spcPct val="0"/>
            </a:spcBef>
            <a:spcAft>
              <a:spcPct val="15000"/>
            </a:spcAft>
            <a:buChar char="••"/>
          </a:pPr>
          <a:r>
            <a:rPr lang="es-CO" sz="2100" kern="1200" dirty="0" smtClean="0"/>
            <a:t>Pregunté por la causa de tan profundo cambio y un ángel me respondió: "</a:t>
          </a:r>
          <a:r>
            <a:rPr lang="es-CO" sz="2100" kern="1200" dirty="0" smtClean="0">
              <a:solidFill>
                <a:srgbClr val="FF0000"/>
              </a:solidFill>
            </a:rPr>
            <a:t>Es la lluvia tardía; el refrigerio de la presencia del Señor; el potente pregón del tercer ángel</a:t>
          </a:r>
          <a:r>
            <a:rPr lang="es-CO" sz="2100" kern="1200" dirty="0" smtClean="0"/>
            <a:t>".-   </a:t>
          </a:r>
          <a:r>
            <a:rPr lang="es-CO" sz="2100" u="sng" kern="1200" dirty="0" smtClean="0"/>
            <a:t>Primeros Escritos, Pág. 271</a:t>
          </a:r>
          <a:endParaRPr lang="es-CO" sz="2100" u="sng" kern="1200" dirty="0"/>
        </a:p>
      </dsp:txBody>
      <dsp:txXfrm>
        <a:off x="5349240" y="29696"/>
        <a:ext cx="2880359" cy="493776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E21D25-A647-473A-8362-406697F0D54F}">
      <dsp:nvSpPr>
        <dsp:cNvPr id="0" name=""/>
        <dsp:cNvSpPr/>
      </dsp:nvSpPr>
      <dsp:spPr>
        <a:xfrm rot="10800000">
          <a:off x="556334" y="1167"/>
          <a:ext cx="7224873" cy="1968071"/>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7865"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Me fue mostrado que la reforma pro salud es una parte del mensaje del tercer ángel, y está tan estrechamente relacionada con él como el brazo y la mano lo están con el cuerpo humano. Vi que como pueblo veremos efectuar un movimiento de avance en esta gran obra. </a:t>
          </a:r>
          <a:endParaRPr lang="es-CO" sz="2000" kern="1200" dirty="0"/>
        </a:p>
      </dsp:txBody>
      <dsp:txXfrm rot="10800000">
        <a:off x="1048352" y="1167"/>
        <a:ext cx="6732855" cy="1968071"/>
      </dsp:txXfrm>
    </dsp:sp>
    <dsp:sp modelId="{1AC2C04D-CCCF-41EA-B656-0B46E38F0A20}">
      <dsp:nvSpPr>
        <dsp:cNvPr id="0" name=""/>
        <dsp:cNvSpPr/>
      </dsp:nvSpPr>
      <dsp:spPr>
        <a:xfrm>
          <a:off x="0" y="28602"/>
          <a:ext cx="1968071" cy="196807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5C4861-CE8A-473B-8042-782DB0DB4493}">
      <dsp:nvSpPr>
        <dsp:cNvPr id="0" name=""/>
        <dsp:cNvSpPr/>
      </dsp:nvSpPr>
      <dsp:spPr>
        <a:xfrm rot="10800000">
          <a:off x="556334" y="2556723"/>
          <a:ext cx="7224873" cy="1968071"/>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7865" tIns="83820" rIns="156464" bIns="83820" numCol="1" spcCol="1270" anchor="ctr" anchorCtr="0">
          <a:noAutofit/>
        </a:bodyPr>
        <a:lstStyle/>
        <a:p>
          <a:pPr lvl="0" algn="ctr" defTabSz="977900" rtl="0">
            <a:lnSpc>
              <a:spcPct val="90000"/>
            </a:lnSpc>
            <a:spcBef>
              <a:spcPct val="0"/>
            </a:spcBef>
            <a:spcAft>
              <a:spcPct val="35000"/>
            </a:spcAft>
          </a:pPr>
          <a:r>
            <a:rPr lang="es-CO" sz="2200" kern="1200" dirty="0" smtClean="0"/>
            <a:t>Los ministros y el pueblo deben actuar de concierto. Los hijos de Dios no están preparados para el fuerte clamor del tercer ángel. Tienen una obra que hacer en favor de sí mismos que no deben dejar para que Dios la haga por ellos. </a:t>
          </a:r>
          <a:endParaRPr lang="es-CO" sz="2200" kern="1200" dirty="0"/>
        </a:p>
      </dsp:txBody>
      <dsp:txXfrm rot="10800000">
        <a:off x="1048352" y="2556723"/>
        <a:ext cx="6732855" cy="1968071"/>
      </dsp:txXfrm>
    </dsp:sp>
    <dsp:sp modelId="{918E735E-5515-4933-9AC5-E4454E482231}">
      <dsp:nvSpPr>
        <dsp:cNvPr id="0" name=""/>
        <dsp:cNvSpPr/>
      </dsp:nvSpPr>
      <dsp:spPr>
        <a:xfrm>
          <a:off x="0" y="2557891"/>
          <a:ext cx="1968071" cy="1968071"/>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E5ADA-0BCB-4EAD-85C5-CEFB1C91BA4F}">
      <dsp:nvSpPr>
        <dsp:cNvPr id="0" name=""/>
        <dsp:cNvSpPr/>
      </dsp:nvSpPr>
      <dsp:spPr>
        <a:xfrm rot="10800000">
          <a:off x="931562" y="521"/>
          <a:ext cx="6924696" cy="256845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2617" tIns="83820" rIns="156464" bIns="83820" numCol="1" spcCol="1270" anchor="ctr" anchorCtr="0">
          <a:noAutofit/>
        </a:bodyPr>
        <a:lstStyle/>
        <a:p>
          <a:pPr lvl="0" algn="ctr" defTabSz="977900" rtl="0">
            <a:lnSpc>
              <a:spcPct val="90000"/>
            </a:lnSpc>
            <a:spcBef>
              <a:spcPct val="0"/>
            </a:spcBef>
            <a:spcAft>
              <a:spcPct val="35000"/>
            </a:spcAft>
          </a:pPr>
          <a:r>
            <a:rPr lang="es-CO" sz="2200" kern="1200" dirty="0" smtClean="0"/>
            <a:t>El ha reservado esta obra para que ellos la hicieran. </a:t>
          </a:r>
          <a:r>
            <a:rPr lang="es-CO" sz="2200" b="1" u="sng" kern="1200" dirty="0" smtClean="0"/>
            <a:t>Es una obra individual</a:t>
          </a:r>
          <a:r>
            <a:rPr lang="es-CO" sz="2200" kern="1200" dirty="0" smtClean="0"/>
            <a:t>; uno no puede hacerla por otro. "Así que, amados, puesto que tenemos tales promesas, limpiémonos de toda contaminación de carne y de espíritu, perfeccionando la santidad en el temor de Dios».</a:t>
          </a:r>
          <a:endParaRPr lang="es-CO" sz="2200" kern="1200" dirty="0"/>
        </a:p>
      </dsp:txBody>
      <dsp:txXfrm rot="10800000">
        <a:off x="1573675" y="521"/>
        <a:ext cx="6282583" cy="2568454"/>
      </dsp:txXfrm>
    </dsp:sp>
    <dsp:sp modelId="{3DC9329E-5A7A-4985-A1A9-7143BA9BCF21}">
      <dsp:nvSpPr>
        <dsp:cNvPr id="0" name=""/>
        <dsp:cNvSpPr/>
      </dsp:nvSpPr>
      <dsp:spPr>
        <a:xfrm>
          <a:off x="0" y="7"/>
          <a:ext cx="2568454" cy="256845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55A883-EB7C-4857-82CE-5344C0E01109}">
      <dsp:nvSpPr>
        <dsp:cNvPr id="0" name=""/>
        <dsp:cNvSpPr/>
      </dsp:nvSpPr>
      <dsp:spPr>
        <a:xfrm rot="10800000">
          <a:off x="931562" y="3335679"/>
          <a:ext cx="6924696" cy="256845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2617"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El apetito pecaminoso convierte en esclavos a hombres y mujeres, entenebrece sus intelectos y entorpece sus sensibilidades morales hasta un grado tal que las sagradas y altas verdades de la Palabra de Dios no son apreciadas. Las propensiones inferiores han dominado a hombres y mujeres. </a:t>
          </a:r>
          <a:endParaRPr lang="es-CO" sz="2000" kern="1200" dirty="0"/>
        </a:p>
      </dsp:txBody>
      <dsp:txXfrm rot="10800000">
        <a:off x="1573675" y="3335679"/>
        <a:ext cx="6282583" cy="2568454"/>
      </dsp:txXfrm>
    </dsp:sp>
    <dsp:sp modelId="{FE76FD41-E925-4159-9CAB-3E3A0F7B807B}">
      <dsp:nvSpPr>
        <dsp:cNvPr id="0" name=""/>
        <dsp:cNvSpPr/>
      </dsp:nvSpPr>
      <dsp:spPr>
        <a:xfrm>
          <a:off x="0" y="3312357"/>
          <a:ext cx="2568454" cy="256845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0AA8E-0334-470B-8970-6A300767096B}">
      <dsp:nvSpPr>
        <dsp:cNvPr id="0" name=""/>
        <dsp:cNvSpPr/>
      </dsp:nvSpPr>
      <dsp:spPr>
        <a:xfrm rot="10800000">
          <a:off x="440439" y="2227"/>
          <a:ext cx="7348720" cy="17203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t>A fin de estar listos para la traslación, los hijos de Dios deben conocerse a sí mismos. Deben tener una comprensión de su propia estructura física, para que junto con el salmista puedan exclamar.- "Te alabaré; porque formidables, maravillosas son tus obras" </a:t>
          </a:r>
          <a:r>
            <a:rPr lang="es-CO" sz="2000" b="1" u="sng" kern="1200" dirty="0" smtClean="0"/>
            <a:t>(Sal. 139:14)   </a:t>
          </a:r>
          <a:endParaRPr lang="es-CO" sz="2000" b="1" u="sng" kern="1200" dirty="0"/>
        </a:p>
      </dsp:txBody>
      <dsp:txXfrm rot="10800000">
        <a:off x="870534" y="2227"/>
        <a:ext cx="6918625" cy="1720380"/>
      </dsp:txXfrm>
    </dsp:sp>
    <dsp:sp modelId="{2038A0E8-0A6D-488C-9AF1-63C899B608CD}">
      <dsp:nvSpPr>
        <dsp:cNvPr id="0" name=""/>
        <dsp:cNvSpPr/>
      </dsp:nvSpPr>
      <dsp:spPr>
        <a:xfrm>
          <a:off x="74538" y="8"/>
          <a:ext cx="1591988" cy="172038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D5AAC7-F0F2-4E5D-98F3-3F48BFEA6026}">
      <dsp:nvSpPr>
        <dsp:cNvPr id="0" name=""/>
        <dsp:cNvSpPr/>
      </dsp:nvSpPr>
      <dsp:spPr>
        <a:xfrm rot="10800000">
          <a:off x="440439" y="2236153"/>
          <a:ext cx="7348720" cy="1720380"/>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91440" rIns="170688" bIns="91440" numCol="1" spcCol="1270" anchor="ctr" anchorCtr="0">
          <a:noAutofit/>
        </a:bodyPr>
        <a:lstStyle/>
        <a:p>
          <a:pPr lvl="0" algn="ctr" defTabSz="1066800" rtl="0">
            <a:lnSpc>
              <a:spcPct val="90000"/>
            </a:lnSpc>
            <a:spcBef>
              <a:spcPct val="0"/>
            </a:spcBef>
            <a:spcAft>
              <a:spcPct val="35000"/>
            </a:spcAft>
          </a:pPr>
          <a:r>
            <a:rPr lang="es-CO" sz="2400" b="1" kern="1200" dirty="0" smtClean="0"/>
            <a:t>Siempre deben tener el apetito en sujeción a los órganos morales e intelectuales. El cuerpo debe ser siervo de la mente, y no la mente del cuerpo.  </a:t>
          </a:r>
          <a:r>
            <a:rPr lang="es-CO" sz="2400" b="1" u="sng" kern="1200" dirty="0" smtClean="0"/>
            <a:t>Consejos Sobre El Régimen Alimenticio Pág. 36, 37 </a:t>
          </a:r>
          <a:endParaRPr lang="es-CO" sz="2400" b="1" u="sng" kern="1200" dirty="0"/>
        </a:p>
      </dsp:txBody>
      <dsp:txXfrm rot="10800000">
        <a:off x="870534" y="2236153"/>
        <a:ext cx="6918625" cy="1720380"/>
      </dsp:txXfrm>
    </dsp:sp>
    <dsp:sp modelId="{79BADBEC-9B1C-48A4-A750-AAE4A0A9CE98}">
      <dsp:nvSpPr>
        <dsp:cNvPr id="0" name=""/>
        <dsp:cNvSpPr/>
      </dsp:nvSpPr>
      <dsp:spPr>
        <a:xfrm>
          <a:off x="74538" y="2232248"/>
          <a:ext cx="1591988" cy="172038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E59573C-60F9-45A8-B4A7-2C9DEB025F9F}">
      <dsp:nvSpPr>
        <dsp:cNvPr id="0" name=""/>
        <dsp:cNvSpPr/>
      </dsp:nvSpPr>
      <dsp:spPr>
        <a:xfrm rot="10800000">
          <a:off x="440439" y="4470080"/>
          <a:ext cx="7348720" cy="17203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76200" rIns="142240" bIns="76200" numCol="1" spcCol="1270" anchor="ctr" anchorCtr="0">
          <a:noAutofit/>
        </a:bodyPr>
        <a:lstStyle/>
        <a:p>
          <a:pPr lvl="0" algn="ctr" defTabSz="889000" rtl="0">
            <a:lnSpc>
              <a:spcPct val="90000"/>
            </a:lnSpc>
            <a:spcBef>
              <a:spcPct val="0"/>
            </a:spcBef>
            <a:spcAft>
              <a:spcPct val="35000"/>
            </a:spcAft>
          </a:pPr>
          <a:r>
            <a:rPr lang="es-CO" sz="2000" b="1" u="sng" kern="1200" dirty="0" smtClean="0"/>
            <a:t>Vi que muchos ignoran lo que deben ser a fin de vivir a la vista del Señor durante el tiempo de angustia, cuando no haya sumo sacerdote en el santuario. Los que reciban el sello del Dios vivo y sean protegidos en el tiempo de angustia deben reflejar plenamente la imagen de Jesús</a:t>
          </a:r>
          <a:r>
            <a:rPr lang="es-CO" sz="2000" b="1" kern="1200" dirty="0" smtClean="0"/>
            <a:t>. </a:t>
          </a:r>
          <a:endParaRPr lang="es-CO" sz="2000" b="1" kern="1200" dirty="0"/>
        </a:p>
      </dsp:txBody>
      <dsp:txXfrm rot="10800000">
        <a:off x="870534" y="4470080"/>
        <a:ext cx="6918625" cy="1720380"/>
      </dsp:txXfrm>
    </dsp:sp>
    <dsp:sp modelId="{5732956F-07A1-453E-860D-84F2DB65C5DE}">
      <dsp:nvSpPr>
        <dsp:cNvPr id="0" name=""/>
        <dsp:cNvSpPr/>
      </dsp:nvSpPr>
      <dsp:spPr>
        <a:xfrm>
          <a:off x="0" y="4464489"/>
          <a:ext cx="1612684" cy="172038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3CEB9-97A7-4BF1-A319-254BC641815A}">
      <dsp:nvSpPr>
        <dsp:cNvPr id="0" name=""/>
        <dsp:cNvSpPr/>
      </dsp:nvSpPr>
      <dsp:spPr>
        <a:xfrm>
          <a:off x="0" y="39186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9C5FFA-C74B-4FC7-B949-7DDE68D41D96}">
      <dsp:nvSpPr>
        <dsp:cNvPr id="0" name=""/>
        <dsp:cNvSpPr/>
      </dsp:nvSpPr>
      <dsp:spPr>
        <a:xfrm>
          <a:off x="2468880" y="39186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b="0" kern="1200" dirty="0" smtClean="0"/>
            <a:t>Vi que muchos descuidaban la preparación necesaria, esperando que el tiempo del "refrigerio" y la "lluvia tardía" los preparase para sostenerse en el día del Señor y vivir en su presencia. </a:t>
          </a:r>
        </a:p>
        <a:p>
          <a:pPr lvl="0" algn="ctr" defTabSz="844550" rtl="0">
            <a:lnSpc>
              <a:spcPct val="90000"/>
            </a:lnSpc>
            <a:spcBef>
              <a:spcPct val="0"/>
            </a:spcBef>
            <a:spcAft>
              <a:spcPct val="35000"/>
            </a:spcAft>
          </a:pPr>
          <a:r>
            <a:rPr lang="es-CO" sz="1900" b="1" kern="1200" dirty="0" smtClean="0">
              <a:solidFill>
                <a:srgbClr val="FF0000"/>
              </a:solidFill>
            </a:rPr>
            <a:t>¡Oh! ¡y a cuántos vi sin amparo en el tiempo de angustia! Habían descuidado la preparación necesaria, y por lo tanto no podían recibir el refrigerio indispensable para sobrevivir a la vista de un Dios santo.</a:t>
          </a:r>
          <a:endParaRPr lang="es-CO" sz="1900" b="1" kern="1200" dirty="0">
            <a:solidFill>
              <a:srgbClr val="FF0000"/>
            </a:solidFill>
          </a:endParaRPr>
        </a:p>
      </dsp:txBody>
      <dsp:txXfrm>
        <a:off x="2468880" y="391869"/>
        <a:ext cx="2880359" cy="4937760"/>
      </dsp:txXfrm>
    </dsp:sp>
    <dsp:sp modelId="{7A4FC211-B90E-4B56-B3DC-39935C528CBC}">
      <dsp:nvSpPr>
        <dsp:cNvPr id="0" name=""/>
        <dsp:cNvSpPr/>
      </dsp:nvSpPr>
      <dsp:spPr>
        <a:xfrm>
          <a:off x="5349240" y="391869"/>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b="1" kern="1200" dirty="0" smtClean="0">
              <a:solidFill>
                <a:srgbClr val="FF0000"/>
              </a:solidFill>
            </a:rPr>
            <a:t>Quienes se nieguen a ser tallados por los profetas y a purificar sus almas obedeciendo a toda la verdad, quienes presuman estar en condición mucho mejor de lo que están en realidad, </a:t>
          </a:r>
          <a:r>
            <a:rPr lang="es-CO" sz="2100" b="1" kern="1200" dirty="0" smtClean="0">
              <a:solidFill>
                <a:schemeClr val="tx1"/>
              </a:solidFill>
            </a:rPr>
            <a:t>llegarán al tiempo en que caigan las plagas y verán que les hubiera sido necesario que los tallasen y escuadrasen para la edificación. </a:t>
          </a:r>
          <a:endParaRPr lang="es-CO" sz="2100" b="1" kern="1200" dirty="0">
            <a:solidFill>
              <a:schemeClr val="tx1"/>
            </a:solidFill>
          </a:endParaRPr>
        </a:p>
      </dsp:txBody>
      <dsp:txXfrm>
        <a:off x="5349240" y="391869"/>
        <a:ext cx="2880359" cy="493776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8122B2-C61F-421B-9C70-BA3C1804F4FD}">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638C07-F1DD-40D9-B033-A3571D355D07}">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0" kern="1200" dirty="0" smtClean="0">
              <a:solidFill>
                <a:srgbClr val="FF0000"/>
              </a:solidFill>
            </a:rPr>
            <a:t>Pero ya no habrá tiempo para ello ni tampoco Mediador que abogue por ellos ante el Padre. Antes de ese tiempo se promulgó la solemne declaración</a:t>
          </a:r>
          <a:r>
            <a:rPr lang="es-CO" sz="2200" kern="1200" dirty="0" smtClean="0"/>
            <a:t>: </a:t>
          </a:r>
        </a:p>
        <a:p>
          <a:pPr lvl="0" algn="ctr" defTabSz="977900" rtl="0">
            <a:lnSpc>
              <a:spcPct val="90000"/>
            </a:lnSpc>
            <a:spcBef>
              <a:spcPct val="0"/>
            </a:spcBef>
            <a:spcAft>
              <a:spcPct val="35000"/>
            </a:spcAft>
          </a:pPr>
          <a:r>
            <a:rPr lang="es-CO" sz="2200" kern="1200" dirty="0" smtClean="0"/>
            <a:t>"El que es injusto, sea injusto todavía; y el que es inmundo, sea inmundo todavía; y el que es justo, practique la justicia todavía; y el que es santo, santifíquese todavía."   </a:t>
          </a:r>
          <a:endParaRPr lang="es-CO" sz="2200" kern="1200" dirty="0"/>
        </a:p>
      </dsp:txBody>
      <dsp:txXfrm>
        <a:off x="2468880" y="355865"/>
        <a:ext cx="2880359" cy="4937760"/>
      </dsp:txXfrm>
    </dsp:sp>
    <dsp:sp modelId="{8D406643-A462-47B0-970D-E0CAE728E4F4}">
      <dsp:nvSpPr>
        <dsp:cNvPr id="0" name=""/>
        <dsp:cNvSpPr/>
      </dsp:nvSpPr>
      <dsp:spPr>
        <a:xfrm>
          <a:off x="5349240" y="35586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rtl="0">
            <a:lnSpc>
              <a:spcPct val="90000"/>
            </a:lnSpc>
            <a:spcBef>
              <a:spcPct val="0"/>
            </a:spcBef>
            <a:spcAft>
              <a:spcPct val="15000"/>
            </a:spcAft>
            <a:buChar char="••"/>
          </a:pPr>
          <a:r>
            <a:rPr lang="es-CO" sz="1600" kern="1200" dirty="0" smtClean="0"/>
            <a:t>Vi que nadie podrá participar del "refrigerio" a menos que haya vencido todas las tentaciones y triunfado del orgullo, el egoísmo, el amor al mundo y toda palabra y obra malas. </a:t>
          </a:r>
          <a:endParaRPr lang="es-CO" sz="1600" kern="1200" dirty="0"/>
        </a:p>
        <a:p>
          <a:pPr marL="171450" lvl="1" indent="-171450" algn="l" defTabSz="711200" rtl="0">
            <a:lnSpc>
              <a:spcPct val="90000"/>
            </a:lnSpc>
            <a:spcBef>
              <a:spcPct val="0"/>
            </a:spcBef>
            <a:spcAft>
              <a:spcPct val="15000"/>
            </a:spcAft>
            <a:buChar char="••"/>
          </a:pPr>
          <a:r>
            <a:rPr lang="es-CO" sz="1600" b="1" kern="1200" dirty="0" smtClean="0">
              <a:solidFill>
                <a:srgbClr val="FF0000"/>
              </a:solidFill>
            </a:rPr>
            <a:t>Por lo tanto, debemos acercarnos más y más al Señor y buscar anhelosamente la preparación necesaria que nos habilite para permanecer firmes en la batalla, en el día del Señor.</a:t>
          </a:r>
          <a:endParaRPr lang="es-CO" sz="1600" b="1" kern="1200" dirty="0">
            <a:solidFill>
              <a:srgbClr val="FF0000"/>
            </a:solidFill>
          </a:endParaRPr>
        </a:p>
        <a:p>
          <a:pPr marL="171450" lvl="1" indent="-171450" algn="l" defTabSz="711200" rtl="0">
            <a:lnSpc>
              <a:spcPct val="90000"/>
            </a:lnSpc>
            <a:spcBef>
              <a:spcPct val="0"/>
            </a:spcBef>
            <a:spcAft>
              <a:spcPct val="15000"/>
            </a:spcAft>
            <a:buChar char="••"/>
          </a:pPr>
          <a:r>
            <a:rPr lang="es-CO" sz="1600" kern="1200" dirty="0" smtClean="0"/>
            <a:t> Recuerden todos que Dios es santo y que únicamente seres santos podrán morar alguna vez en su presencia. </a:t>
          </a:r>
          <a:r>
            <a:rPr lang="es-CO" sz="1600" b="1" u="sng" kern="1200" dirty="0" smtClean="0"/>
            <a:t>Primeros Escritos Págs. 70, 71 </a:t>
          </a:r>
          <a:endParaRPr lang="es-CO" sz="1600" b="1" u="sng" kern="1200" dirty="0"/>
        </a:p>
      </dsp:txBody>
      <dsp:txXfrm>
        <a:off x="5349240" y="355865"/>
        <a:ext cx="2880359" cy="493776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F6C9C-9659-4F70-9299-42F5631601FA}">
      <dsp:nvSpPr>
        <dsp:cNvPr id="0" name=""/>
        <dsp:cNvSpPr/>
      </dsp:nvSpPr>
      <dsp:spPr>
        <a:xfrm rot="5400000">
          <a:off x="4369732" y="1646403"/>
          <a:ext cx="4886980" cy="2827873"/>
        </a:xfrm>
        <a:prstGeom prst="round2SameRect">
          <a:avLst/>
        </a:prstGeom>
        <a:solidFill>
          <a:schemeClr val="accent4">
            <a:lumMod val="40000"/>
            <a:lumOff val="60000"/>
            <a:alpha val="9000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es-CO" sz="2500" kern="1200" dirty="0" smtClean="0"/>
            <a:t>Orad como nunca habéis orado antes por el poder de Cristo. </a:t>
          </a:r>
          <a:endParaRPr lang="es-CO" sz="2500" kern="1200" dirty="0"/>
        </a:p>
        <a:p>
          <a:pPr marL="228600" lvl="1" indent="-228600" algn="l" defTabSz="1111250" rtl="0">
            <a:lnSpc>
              <a:spcPct val="90000"/>
            </a:lnSpc>
            <a:spcBef>
              <a:spcPct val="0"/>
            </a:spcBef>
            <a:spcAft>
              <a:spcPct val="15000"/>
            </a:spcAft>
            <a:buChar char="••"/>
          </a:pPr>
          <a:r>
            <a:rPr lang="es-CO" sz="2500" kern="1200" dirty="0" smtClean="0"/>
            <a:t>Orad por la inspiración de su Espíritu, a fin de que podáis ser henchidos con el deseo de salvar a los que perecen. </a:t>
          </a:r>
          <a:endParaRPr lang="es-CO" sz="2500" kern="1200" dirty="0"/>
        </a:p>
      </dsp:txBody>
      <dsp:txXfrm rot="-5400000">
        <a:off x="5399286" y="754895"/>
        <a:ext cx="2689828" cy="4610890"/>
      </dsp:txXfrm>
    </dsp:sp>
    <dsp:sp modelId="{D8DF541C-CDFC-4D65-8248-4F5F9C8733D5}">
      <dsp:nvSpPr>
        <dsp:cNvPr id="0" name=""/>
        <dsp:cNvSpPr/>
      </dsp:nvSpPr>
      <dsp:spPr>
        <a:xfrm>
          <a:off x="2440" y="2983"/>
          <a:ext cx="5396846" cy="6114712"/>
        </a:xfrm>
        <a:prstGeom prst="roundRect">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b="1" u="sng" kern="1200" dirty="0" smtClean="0"/>
            <a:t>No todos los miembros de la iglesia están cultivando la piedad personal; por lo tanto, no comprenden su responsabilidad personal</a:t>
          </a:r>
          <a:r>
            <a:rPr lang="es-CO" sz="2400" b="1" kern="1200" dirty="0" smtClean="0"/>
            <a:t>. </a:t>
          </a:r>
        </a:p>
        <a:p>
          <a:pPr lvl="0" algn="ctr" defTabSz="1066800" rtl="0">
            <a:lnSpc>
              <a:spcPct val="90000"/>
            </a:lnSpc>
            <a:spcBef>
              <a:spcPct val="0"/>
            </a:spcBef>
            <a:spcAft>
              <a:spcPct val="35000"/>
            </a:spcAft>
          </a:pPr>
          <a:r>
            <a:rPr lang="es-CO" sz="2400" kern="1200" dirty="0" smtClean="0"/>
            <a:t>No comprenden que es su privilegio y su deber alcanzar la alta norma de la perfección cristiana... ¿Estamos esperando la lluvia tardía, aguardando confiadamente un día mejor en que la iglesia ha de ser dotada con poder de lo alto y habilitada así para la obra?</a:t>
          </a:r>
        </a:p>
        <a:p>
          <a:pPr lvl="0" algn="ctr" defTabSz="1066800" rtl="0">
            <a:lnSpc>
              <a:spcPct val="90000"/>
            </a:lnSpc>
            <a:spcBef>
              <a:spcPct val="0"/>
            </a:spcBef>
            <a:spcAft>
              <a:spcPct val="35000"/>
            </a:spcAft>
          </a:pPr>
          <a:r>
            <a:rPr lang="es-CO" sz="2400" kern="1200" dirty="0" smtClean="0"/>
            <a:t> </a:t>
          </a:r>
          <a:r>
            <a:rPr lang="es-CO" sz="2400" b="1" u="sng" kern="1200" dirty="0" smtClean="0"/>
            <a:t>La lluvia tardía nunca refrigerará y vigorizará a los indolentes que no usen las facultades que Dios les ha concedido. </a:t>
          </a:r>
          <a:endParaRPr lang="es-CO" sz="2400" b="1" u="sng" kern="1200" dirty="0"/>
        </a:p>
      </dsp:txBody>
      <dsp:txXfrm>
        <a:off x="265892" y="266435"/>
        <a:ext cx="4869942" cy="558780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65178-02CD-45B7-83ED-5FEC88572DF5}">
      <dsp:nvSpPr>
        <dsp:cNvPr id="0" name=""/>
        <dsp:cNvSpPr/>
      </dsp:nvSpPr>
      <dsp:spPr>
        <a:xfrm rot="10800000">
          <a:off x="440439" y="2227"/>
          <a:ext cx="7348720" cy="1720380"/>
        </a:xfrm>
        <a:prstGeom prst="homePlate">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Ascienda al cielo la oración: "Dios tenga misericordia de nosotros, y nos bendiga; haga resplandecer su rostro sobre nosotros; para que sea conocido en la tierra tu camino, en todas las naciones tu salvación" (</a:t>
          </a:r>
          <a:r>
            <a:rPr lang="es-CO" sz="2000" b="1" u="sng" kern="1200" dirty="0" smtClean="0"/>
            <a:t>Sal. 67: 1-2</a:t>
          </a:r>
          <a:r>
            <a:rPr lang="es-CO" sz="2000" kern="1200" dirty="0" smtClean="0"/>
            <a:t>). </a:t>
          </a:r>
          <a:r>
            <a:rPr lang="es-CO" sz="2000" b="1" u="sng" kern="1200" dirty="0" smtClean="0"/>
            <a:t>Devoción Matutina Dios nos cuida, 16 diciembre </a:t>
          </a:r>
          <a:endParaRPr lang="es-CO" sz="2000" b="1" u="sng" kern="1200" dirty="0"/>
        </a:p>
      </dsp:txBody>
      <dsp:txXfrm rot="10800000">
        <a:off x="870534" y="2227"/>
        <a:ext cx="6918625" cy="1720380"/>
      </dsp:txXfrm>
    </dsp:sp>
    <dsp:sp modelId="{E56B4F63-EB55-4D3C-8AE4-8134C161B432}">
      <dsp:nvSpPr>
        <dsp:cNvPr id="0" name=""/>
        <dsp:cNvSpPr/>
      </dsp:nvSpPr>
      <dsp:spPr>
        <a:xfrm>
          <a:off x="0" y="72005"/>
          <a:ext cx="1576367" cy="172038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AA21FD-E2FF-48C9-870F-2EB7D6D7A2A3}">
      <dsp:nvSpPr>
        <dsp:cNvPr id="0" name=""/>
        <dsp:cNvSpPr/>
      </dsp:nvSpPr>
      <dsp:spPr>
        <a:xfrm rot="10800000">
          <a:off x="368419" y="2236153"/>
          <a:ext cx="7492761" cy="1720380"/>
        </a:xfrm>
        <a:prstGeom prst="homePlate">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Hermanos, tened paciencia hasta la venida del Señor. Mirad cómo el labrador espera el precioso fruto de la tierra. Aguarda con paciencia hasta recibir la lluvia temprana y tardía. Tened también vosotros paciencia, afirmad vuestro corazón, porque la venida del Señor se acerca. </a:t>
          </a:r>
          <a:r>
            <a:rPr lang="es-CO" sz="2000" b="1" u="sng" kern="1200" dirty="0" smtClean="0"/>
            <a:t>Santiago 5:7,8. </a:t>
          </a:r>
          <a:endParaRPr lang="es-CO" sz="2000" b="1" u="sng" kern="1200" dirty="0"/>
        </a:p>
      </dsp:txBody>
      <dsp:txXfrm rot="10800000">
        <a:off x="798514" y="2236153"/>
        <a:ext cx="7062666" cy="1720380"/>
      </dsp:txXfrm>
    </dsp:sp>
    <dsp:sp modelId="{186A6767-E8D5-449E-91C3-E4C0AFE62BC0}">
      <dsp:nvSpPr>
        <dsp:cNvPr id="0" name=""/>
        <dsp:cNvSpPr/>
      </dsp:nvSpPr>
      <dsp:spPr>
        <a:xfrm>
          <a:off x="0" y="2232248"/>
          <a:ext cx="1597063" cy="172038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119F0F-188F-411A-871F-3F424717B7D7}">
      <dsp:nvSpPr>
        <dsp:cNvPr id="0" name=""/>
        <dsp:cNvSpPr/>
      </dsp:nvSpPr>
      <dsp:spPr>
        <a:xfrm rot="10800000">
          <a:off x="440439" y="4470080"/>
          <a:ext cx="7348720" cy="1720380"/>
        </a:xfrm>
        <a:prstGeom prst="homePlate">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102870" rIns="192024" bIns="102870" numCol="1" spcCol="1270" anchor="ctr" anchorCtr="0">
          <a:noAutofit/>
        </a:bodyPr>
        <a:lstStyle/>
        <a:p>
          <a:pPr lvl="0" algn="ctr" defTabSz="1200150" rtl="0">
            <a:lnSpc>
              <a:spcPct val="90000"/>
            </a:lnSpc>
            <a:spcBef>
              <a:spcPct val="0"/>
            </a:spcBef>
            <a:spcAft>
              <a:spcPct val="35000"/>
            </a:spcAft>
          </a:pPr>
          <a:r>
            <a:rPr lang="es-CO" sz="2700" kern="1200" dirty="0" smtClean="0">
              <a:solidFill>
                <a:schemeClr val="tx1"/>
              </a:solidFill>
            </a:rPr>
            <a:t>El sello del Dios viviente sólo será colocado sobre los que son semejantes a Cristo en carácter.   </a:t>
          </a:r>
          <a:r>
            <a:rPr lang="es-CO" sz="2700" u="sng" kern="1200" dirty="0" smtClean="0">
              <a:solidFill>
                <a:schemeClr val="tx1"/>
              </a:solidFill>
            </a:rPr>
            <a:t>CBA 7A (Comentario Bíblico Adventista, Ellen G. White) </a:t>
          </a:r>
          <a:endParaRPr lang="es-CO" sz="2700" u="sng" kern="1200" dirty="0">
            <a:solidFill>
              <a:schemeClr val="tx1"/>
            </a:solidFill>
          </a:endParaRPr>
        </a:p>
      </dsp:txBody>
      <dsp:txXfrm rot="10800000">
        <a:off x="870534" y="4470080"/>
        <a:ext cx="6918625" cy="1720380"/>
      </dsp:txXfrm>
    </dsp:sp>
    <dsp:sp modelId="{CA39BD61-D852-474A-ABC8-C4FF93D2E5B1}">
      <dsp:nvSpPr>
        <dsp:cNvPr id="0" name=""/>
        <dsp:cNvSpPr/>
      </dsp:nvSpPr>
      <dsp:spPr>
        <a:xfrm>
          <a:off x="2549" y="4464489"/>
          <a:ext cx="1591971" cy="172038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3FEA9-0271-4244-B355-6BEE1D5DCE42}">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A43EA1-1F62-48FC-87AA-310665D09211}">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t>"</a:t>
          </a:r>
          <a:r>
            <a:rPr lang="es-CO" sz="2300" b="1" kern="1200" dirty="0" smtClean="0">
              <a:solidFill>
                <a:srgbClr val="C00000"/>
              </a:solidFill>
            </a:rPr>
            <a:t>Viene el príncipe de este mundo - dice Jesús;­ mas no tiene nada en mí". No había en él nada que respondiera a los sofismas de Satanás. El no consintió en pecar.</a:t>
          </a:r>
          <a:r>
            <a:rPr lang="es-CO" sz="2300" kern="1200" dirty="0" smtClean="0"/>
            <a:t> </a:t>
          </a:r>
        </a:p>
        <a:p>
          <a:pPr lvl="0" algn="ctr" defTabSz="1022350" rtl="0">
            <a:lnSpc>
              <a:spcPct val="90000"/>
            </a:lnSpc>
            <a:spcBef>
              <a:spcPct val="0"/>
            </a:spcBef>
            <a:spcAft>
              <a:spcPct val="35000"/>
            </a:spcAft>
          </a:pPr>
          <a:r>
            <a:rPr lang="es-CO" sz="2300" kern="1200" dirty="0" smtClean="0"/>
            <a:t>Ni siquiera por un pensamiento cedió a la tentación. Así también podemos hacer nosotros. </a:t>
          </a:r>
          <a:endParaRPr lang="es-CO" sz="2300" kern="1200" dirty="0"/>
        </a:p>
      </dsp:txBody>
      <dsp:txXfrm>
        <a:off x="2468880" y="555455"/>
        <a:ext cx="2880359" cy="4937760"/>
      </dsp:txXfrm>
    </dsp:sp>
    <dsp:sp modelId="{D1B86754-AB3B-44B8-8546-EB30837CCCEB}">
      <dsp:nvSpPr>
        <dsp:cNvPr id="0" name=""/>
        <dsp:cNvSpPr/>
      </dsp:nvSpPr>
      <dsp:spPr>
        <a:xfrm>
          <a:off x="5349240" y="55545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rtl="0">
            <a:lnSpc>
              <a:spcPct val="90000"/>
            </a:lnSpc>
            <a:spcBef>
              <a:spcPct val="0"/>
            </a:spcBef>
            <a:spcAft>
              <a:spcPct val="15000"/>
            </a:spcAft>
            <a:buChar char="••"/>
          </a:pPr>
          <a:r>
            <a:rPr lang="es-CO" sz="1700" kern="1200" dirty="0" smtClean="0"/>
            <a:t>La humanidad de Cristo estaba unida con la divinidad. Fue hecho idóneo para el conflicto mediante la permanencia del Espíritu Santo en él. Y él vino para hacernos participantes de la naturaleza divina. </a:t>
          </a:r>
          <a:endParaRPr lang="es-CO" sz="1700" kern="1200" dirty="0"/>
        </a:p>
        <a:p>
          <a:pPr marL="171450" lvl="1" indent="-171450" algn="l" defTabSz="755650" rtl="0">
            <a:lnSpc>
              <a:spcPct val="90000"/>
            </a:lnSpc>
            <a:spcBef>
              <a:spcPct val="0"/>
            </a:spcBef>
            <a:spcAft>
              <a:spcPct val="15000"/>
            </a:spcAft>
            <a:buChar char="••"/>
          </a:pPr>
          <a:r>
            <a:rPr lang="es-CO" sz="1700" b="1" kern="1200" dirty="0" smtClean="0">
              <a:solidFill>
                <a:srgbClr val="C00000"/>
              </a:solidFill>
            </a:rPr>
            <a:t>Mientras estemos unidos con él por la fe, el pecado no tendrá dominio sobre nosotros. Dios extiende su mano para alcanzar la mano de nuestra fe y dirigirla a asirse de la divinidad de Cristo, a fin de que nuestro carácter pueda alcanzar la perfección.­   El Deseado de todas las gentes, Págs. 98-99 </a:t>
          </a:r>
          <a:endParaRPr lang="es-CO" sz="1700" b="1" kern="1200" dirty="0">
            <a:solidFill>
              <a:srgbClr val="C00000"/>
            </a:solidFill>
          </a:endParaRPr>
        </a:p>
      </dsp:txBody>
      <dsp:txXfrm>
        <a:off x="5349240" y="555455"/>
        <a:ext cx="2880359" cy="493776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16AE4-EF85-4B9C-8E0B-6C850CBD4550}">
      <dsp:nvSpPr>
        <dsp:cNvPr id="0" name=""/>
        <dsp:cNvSpPr/>
      </dsp:nvSpPr>
      <dsp:spPr>
        <a:xfrm>
          <a:off x="3536" y="0"/>
          <a:ext cx="4050506" cy="5793506"/>
        </a:xfrm>
        <a:prstGeom prst="roundRect">
          <a:avLst>
            <a:gd name="adj" fmla="val 10000"/>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t>Es imposible que quienes dan rienda suelta al apetito, alcancen la perfección cristiana.   </a:t>
          </a:r>
          <a:r>
            <a:rPr lang="es-CO" sz="2000" b="1" u="sng" kern="1200" dirty="0" smtClean="0"/>
            <a:t>Consejos Sobre El Régimen Alimenticio Pág. 24.</a:t>
          </a:r>
          <a:r>
            <a:rPr lang="es-CO" sz="2000" b="1" kern="1200" dirty="0" smtClean="0"/>
            <a:t>  </a:t>
          </a:r>
        </a:p>
        <a:p>
          <a:pPr lvl="0" algn="ctr" defTabSz="889000" rtl="0">
            <a:lnSpc>
              <a:spcPct val="90000"/>
            </a:lnSpc>
            <a:spcBef>
              <a:spcPct val="0"/>
            </a:spcBef>
            <a:spcAft>
              <a:spcPct val="35000"/>
            </a:spcAft>
          </a:pPr>
          <a:r>
            <a:rPr lang="es-CO" sz="2000" b="1" kern="1200" dirty="0" smtClean="0"/>
            <a:t>La obra de la reforma pro salud es el medio del Señor para disminuir el sufrimiento y purificar su iglesia    </a:t>
          </a:r>
          <a:r>
            <a:rPr lang="es-CO" sz="2000" b="1" u="sng" kern="1200" dirty="0" smtClean="0"/>
            <a:t>Testimonios para la iglesia tomo 9, Pág. 112 </a:t>
          </a:r>
          <a:endParaRPr lang="es-CO" sz="2000" b="1" kern="1200" dirty="0"/>
        </a:p>
      </dsp:txBody>
      <dsp:txXfrm>
        <a:off x="3536" y="2317402"/>
        <a:ext cx="4050506" cy="2317402"/>
      </dsp:txXfrm>
    </dsp:sp>
    <dsp:sp modelId="{ADA9F9E9-1460-4DCE-A1C0-64AB0263A04D}">
      <dsp:nvSpPr>
        <dsp:cNvPr id="0" name=""/>
        <dsp:cNvSpPr/>
      </dsp:nvSpPr>
      <dsp:spPr>
        <a:xfrm>
          <a:off x="251797" y="0"/>
          <a:ext cx="3585469" cy="177854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B874AC-3372-4BD8-9FB8-D0DAB537AD09}">
      <dsp:nvSpPr>
        <dsp:cNvPr id="0" name=""/>
        <dsp:cNvSpPr/>
      </dsp:nvSpPr>
      <dsp:spPr>
        <a:xfrm>
          <a:off x="4147933" y="0"/>
          <a:ext cx="4050506" cy="5793506"/>
        </a:xfrm>
        <a:prstGeom prst="roundRect">
          <a:avLst>
            <a:gd name="adj" fmla="val 10000"/>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b="1" kern="1200" dirty="0" smtClean="0"/>
            <a:t>No sabéis que sois templo de Dios, y que el Espíritu de Dios habita en vosotros? </a:t>
          </a:r>
        </a:p>
        <a:p>
          <a:pPr lvl="0" algn="ctr" defTabSz="1066800" rtl="0">
            <a:lnSpc>
              <a:spcPct val="90000"/>
            </a:lnSpc>
            <a:spcBef>
              <a:spcPct val="0"/>
            </a:spcBef>
            <a:spcAft>
              <a:spcPct val="35000"/>
            </a:spcAft>
          </a:pPr>
          <a:r>
            <a:rPr lang="es-CO" sz="2400" b="1" kern="1200" dirty="0" smtClean="0"/>
            <a:t>Si alguno destruye el templo de Dios, Dios lo destruirá a él. Porque el templo de Dios es santo. Y ese templo sois vosotros.   </a:t>
          </a:r>
          <a:r>
            <a:rPr lang="es-CO" sz="2400" b="1" u="sng" kern="1200" dirty="0" smtClean="0"/>
            <a:t>1 corintios 3:16,17 </a:t>
          </a:r>
          <a:endParaRPr lang="es-CO" sz="2400" b="1" u="sng" kern="1200" dirty="0"/>
        </a:p>
      </dsp:txBody>
      <dsp:txXfrm>
        <a:off x="4147933" y="2317402"/>
        <a:ext cx="4050506" cy="2317402"/>
      </dsp:txXfrm>
    </dsp:sp>
    <dsp:sp modelId="{F6DE783C-A6D1-4927-8849-5C9359B96C7C}">
      <dsp:nvSpPr>
        <dsp:cNvPr id="0" name=""/>
        <dsp:cNvSpPr/>
      </dsp:nvSpPr>
      <dsp:spPr>
        <a:xfrm>
          <a:off x="4258820" y="0"/>
          <a:ext cx="3905780" cy="1785046"/>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7AFC1A-5F48-4E89-8172-B2E3F3F1E796}">
      <dsp:nvSpPr>
        <dsp:cNvPr id="0" name=""/>
        <dsp:cNvSpPr/>
      </dsp:nvSpPr>
      <dsp:spPr>
        <a:xfrm>
          <a:off x="10359" y="4889942"/>
          <a:ext cx="8147251" cy="869026"/>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E0841-46E2-48D7-93DF-AA1A452B4861}">
      <dsp:nvSpPr>
        <dsp:cNvPr id="0" name=""/>
        <dsp:cNvSpPr/>
      </dsp:nvSpPr>
      <dsp:spPr>
        <a:xfrm>
          <a:off x="0" y="143991"/>
          <a:ext cx="8229600" cy="5840640"/>
        </a:xfrm>
        <a:prstGeom prst="roundRect">
          <a:avLst/>
        </a:prstGeom>
        <a:solidFill>
          <a:schemeClr val="bg2">
            <a:lumMod val="1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Aprendemos una gran lección cuando nos damos cuenta de nuestra relación con Dios, y su relación con nosotros. </a:t>
          </a:r>
        </a:p>
        <a:p>
          <a:pPr lvl="0" algn="ctr" defTabSz="1155700" rtl="0">
            <a:lnSpc>
              <a:spcPct val="90000"/>
            </a:lnSpc>
            <a:spcBef>
              <a:spcPct val="0"/>
            </a:spcBef>
            <a:spcAft>
              <a:spcPct val="35000"/>
            </a:spcAft>
          </a:pPr>
          <a:r>
            <a:rPr lang="es-CO" sz="2600" b="1" kern="1200" dirty="0" smtClean="0">
              <a:solidFill>
                <a:srgbClr val="FFFF00"/>
              </a:solidFill>
            </a:rPr>
            <a:t>Las palabras: "No sois vuestros, porque habéis sido comprados por precio" </a:t>
          </a:r>
          <a:r>
            <a:rPr lang="es-CO" sz="2600" b="1" u="sng" kern="1200" dirty="0" smtClean="0">
              <a:solidFill>
                <a:srgbClr val="FFFF00"/>
              </a:solidFill>
            </a:rPr>
            <a:t>(1 Cor, 6:19, 20</a:t>
          </a:r>
          <a:r>
            <a:rPr lang="es-CO" sz="2600" b="1" kern="1200" dirty="0" smtClean="0">
              <a:solidFill>
                <a:srgbClr val="FFFF00"/>
              </a:solidFill>
            </a:rPr>
            <a:t>), deben grabarse permanentemente en nuestra memoria, para que siempre reconozcamos el derecho que Dios tiene sobre nuestros talentos, nuestra propiedad, nuestra influencia, nuestra individualidad personal.</a:t>
          </a:r>
          <a:r>
            <a:rPr lang="es-CO" sz="2600" kern="1200" dirty="0" smtClean="0"/>
            <a:t> </a:t>
          </a:r>
        </a:p>
        <a:p>
          <a:pPr lvl="0" algn="ctr" defTabSz="1155700" rtl="0">
            <a:lnSpc>
              <a:spcPct val="90000"/>
            </a:lnSpc>
            <a:spcBef>
              <a:spcPct val="0"/>
            </a:spcBef>
            <a:spcAft>
              <a:spcPct val="35000"/>
            </a:spcAft>
          </a:pPr>
          <a:r>
            <a:rPr lang="es-CO" sz="2600" kern="1200" dirty="0" smtClean="0"/>
            <a:t>Hemos de aprender cómo tratar este don de Dios constituido por la mente, el alma y el cuerpo, para que, como posesión comprada por Cristo, podamos realizar un servicio saludable y grato para él. </a:t>
          </a:r>
          <a:endParaRPr lang="es-CO" sz="2600" kern="1200" dirty="0"/>
        </a:p>
      </dsp:txBody>
      <dsp:txXfrm>
        <a:off x="285117" y="429108"/>
        <a:ext cx="7659366" cy="527040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744388-21C7-452C-BAD1-F262FCF9AC74}">
      <dsp:nvSpPr>
        <dsp:cNvPr id="0" name=""/>
        <dsp:cNvSpPr/>
      </dsp:nvSpPr>
      <dsp:spPr>
        <a:xfrm>
          <a:off x="-111288" y="0"/>
          <a:ext cx="6048672" cy="6048672"/>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62877D-568E-4447-A266-74A329472163}">
      <dsp:nvSpPr>
        <dsp:cNvPr id="0" name=""/>
        <dsp:cNvSpPr/>
      </dsp:nvSpPr>
      <dsp:spPr>
        <a:xfrm>
          <a:off x="1369310" y="144021"/>
          <a:ext cx="6924044" cy="2150113"/>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Ha estado resplandeciendo la luz sobre vuestra senda con respecto a la reforma pro salud y el deber que incumbe a los hijos de Dios en estos postreros días en cuanto a ejercer templanza en todas las cosas. En la medida en que se reciba y se siga la luz, ésta realizará una completa reforma en la vida y el carácter de todos aquellos que son santificados por ella. </a:t>
          </a:r>
          <a:endParaRPr lang="es-CO" sz="2000" kern="1200" dirty="0"/>
        </a:p>
      </dsp:txBody>
      <dsp:txXfrm>
        <a:off x="1474270" y="248981"/>
        <a:ext cx="6714124" cy="1940193"/>
      </dsp:txXfrm>
    </dsp:sp>
    <dsp:sp modelId="{B98A8D2E-2C94-455C-8F8B-E32D9491B2A3}">
      <dsp:nvSpPr>
        <dsp:cNvPr id="0" name=""/>
        <dsp:cNvSpPr/>
      </dsp:nvSpPr>
      <dsp:spPr>
        <a:xfrm>
          <a:off x="3178688" y="2448277"/>
          <a:ext cx="4890130" cy="2150113"/>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El comer, el beber y el vestirse guardan una relación directa con el progreso espiritual. </a:t>
          </a:r>
          <a:endParaRPr lang="es-CO" sz="2000" kern="1200" dirty="0"/>
        </a:p>
      </dsp:txBody>
      <dsp:txXfrm>
        <a:off x="3283648" y="2553237"/>
        <a:ext cx="4680210" cy="194019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75A925-4BC2-4529-BC65-7271336494D8}">
      <dsp:nvSpPr>
        <dsp:cNvPr id="0" name=""/>
        <dsp:cNvSpPr/>
      </dsp:nvSpPr>
      <dsp:spPr>
        <a:xfrm>
          <a:off x="3536" y="0"/>
          <a:ext cx="4050506" cy="6192688"/>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kern="1200" dirty="0" smtClean="0"/>
            <a:t>Lo que corrompe el cuerpo tiende a corromper el alma. </a:t>
          </a:r>
        </a:p>
        <a:p>
          <a:pPr lvl="0" algn="ctr" defTabSz="1066800" rtl="0">
            <a:lnSpc>
              <a:spcPct val="90000"/>
            </a:lnSpc>
            <a:spcBef>
              <a:spcPct val="0"/>
            </a:spcBef>
            <a:spcAft>
              <a:spcPct val="35000"/>
            </a:spcAft>
          </a:pPr>
          <a:r>
            <a:rPr lang="es-CO" sz="2400" kern="1200" dirty="0" smtClean="0"/>
            <a:t>El que lo consume va quedando por ello inhabilitado para tener comunión con Dios y para rendirle un servicio elevado y santo. </a:t>
          </a:r>
          <a:endParaRPr lang="es-CO" sz="2400" kern="1200" dirty="0"/>
        </a:p>
      </dsp:txBody>
      <dsp:txXfrm>
        <a:off x="3536" y="2477075"/>
        <a:ext cx="4050506" cy="2477075"/>
      </dsp:txXfrm>
    </dsp:sp>
    <dsp:sp modelId="{88FE95FF-7911-42C7-A70C-B2C89EE53DFB}">
      <dsp:nvSpPr>
        <dsp:cNvPr id="0" name=""/>
        <dsp:cNvSpPr/>
      </dsp:nvSpPr>
      <dsp:spPr>
        <a:xfrm>
          <a:off x="56276" y="0"/>
          <a:ext cx="3986515" cy="206216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C06EE9-0B8F-4047-AE48-6D05BFFDC228}">
      <dsp:nvSpPr>
        <dsp:cNvPr id="0" name=""/>
        <dsp:cNvSpPr/>
      </dsp:nvSpPr>
      <dsp:spPr>
        <a:xfrm>
          <a:off x="4175557" y="0"/>
          <a:ext cx="4050506" cy="6192688"/>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kern="1200" dirty="0" smtClean="0"/>
            <a:t>El Espíritu de Dios no puede venir en nuestra ayuda, y asistirnos en el perfeccionamiento de un carácter cristiano, </a:t>
          </a:r>
          <a:r>
            <a:rPr lang="es-CO" sz="2400" b="1" u="sng" kern="1200" dirty="0" smtClean="0"/>
            <a:t>mientras estamos satisfaciendo nuestro apetito en perjuicio de nuestra salud, y mientras el orgullo de la vida nos domina </a:t>
          </a:r>
          <a:endParaRPr lang="es-CO" sz="2400" b="1" u="sng" kern="1200" dirty="0"/>
        </a:p>
      </dsp:txBody>
      <dsp:txXfrm>
        <a:off x="4175557" y="2477075"/>
        <a:ext cx="4050506" cy="2477075"/>
      </dsp:txXfrm>
    </dsp:sp>
    <dsp:sp modelId="{270CE9F9-353A-4313-9526-3F62B1BD9170}">
      <dsp:nvSpPr>
        <dsp:cNvPr id="0" name=""/>
        <dsp:cNvSpPr/>
      </dsp:nvSpPr>
      <dsp:spPr>
        <a:xfrm>
          <a:off x="4304773" y="0"/>
          <a:ext cx="3842473" cy="206216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34BC85-E5AD-4FC4-A8E1-DAB7ECA3244E}">
      <dsp:nvSpPr>
        <dsp:cNvPr id="0" name=""/>
        <dsp:cNvSpPr/>
      </dsp:nvSpPr>
      <dsp:spPr>
        <a:xfrm>
          <a:off x="298369" y="5256582"/>
          <a:ext cx="7571232" cy="928903"/>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D719BE-4568-47DF-8CD4-DC0E5045E5C4}">
      <dsp:nvSpPr>
        <dsp:cNvPr id="0" name=""/>
        <dsp:cNvSpPr/>
      </dsp:nvSpPr>
      <dsp:spPr>
        <a:xfrm>
          <a:off x="0" y="104015"/>
          <a:ext cx="8229600" cy="5840640"/>
        </a:xfrm>
        <a:prstGeom prst="roundRect">
          <a:avLst/>
        </a:prstGeom>
        <a:solidFill>
          <a:srgbClr val="002060"/>
        </a:solidFill>
        <a:ln w="25400" cap="flat" cmpd="sng" algn="ctr">
          <a:solidFill>
            <a:srgbClr val="FF0000"/>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Todos los que participan de la naturaleza divina escaparán a la corrupción que está en el mundo por la concupiscencia. Es imposible que los que satisfacen el apetito obtengan la perfección cristiana. Esta es la verdadera santificación. </a:t>
          </a:r>
        </a:p>
        <a:p>
          <a:pPr lvl="0" algn="ctr" defTabSz="1066800" rtl="0">
            <a:lnSpc>
              <a:spcPct val="90000"/>
            </a:lnSpc>
            <a:spcBef>
              <a:spcPct val="0"/>
            </a:spcBef>
            <a:spcAft>
              <a:spcPct val="35000"/>
            </a:spcAft>
          </a:pPr>
          <a:r>
            <a:rPr lang="es-CO" sz="2400" b="1" kern="1200" dirty="0" smtClean="0">
              <a:solidFill>
                <a:srgbClr val="FFFF00"/>
              </a:solidFill>
            </a:rPr>
            <a:t>No es meramente una teoría, una emoción, o una forma de palabras, sino un principio vivo y activo que entra en la vida cotidiana. Requiere que nuestros hábitos en el comer, beber y vestir sean tales que aseguren la preservación de la salud física, mental y moral, para que podamos presentar al Señor nuestros cuerpos, no como una ofrenda corrompida por los malos hábitos, sino como "sacrificio vivo, santo, agradable a Dios" </a:t>
          </a:r>
        </a:p>
        <a:p>
          <a:pPr lvl="0" algn="ctr" defTabSz="1066800" rtl="0">
            <a:lnSpc>
              <a:spcPct val="90000"/>
            </a:lnSpc>
            <a:spcBef>
              <a:spcPct val="0"/>
            </a:spcBef>
            <a:spcAft>
              <a:spcPct val="35000"/>
            </a:spcAft>
          </a:pPr>
          <a:r>
            <a:rPr lang="es-CO" sz="2400" kern="1200" dirty="0" smtClean="0"/>
            <a:t>Romanos 12:1      </a:t>
          </a:r>
        </a:p>
        <a:p>
          <a:pPr lvl="0" algn="ctr" defTabSz="1066800" rtl="0">
            <a:lnSpc>
              <a:spcPct val="90000"/>
            </a:lnSpc>
            <a:spcBef>
              <a:spcPct val="0"/>
            </a:spcBef>
            <a:spcAft>
              <a:spcPct val="35000"/>
            </a:spcAft>
          </a:pPr>
          <a:r>
            <a:rPr lang="es-CO" sz="2400" kern="1200" dirty="0" smtClean="0"/>
            <a:t>Consejos Sobre El Régimen Alimenticio Págs. 66, 67</a:t>
          </a:r>
          <a:endParaRPr lang="es-CO" sz="2400" kern="1200" dirty="0"/>
        </a:p>
      </dsp:txBody>
      <dsp:txXfrm>
        <a:off x="285117" y="389132"/>
        <a:ext cx="7659366" cy="527040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D548B-F0E0-4497-AE08-6E21D9313AF5}">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AEA10D-12B2-4602-B381-FC78FDF07200}">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C00000"/>
              </a:solidFill>
            </a:rPr>
            <a:t>Una gran proporción de todas las enfermedades que afligen a la familia humana es resultado de sus propios hábitos erróneos, debido a su deliberada ignorancia, a su descuido de la luz que Dios ha dado con respecto a las leyes de su ser. </a:t>
          </a:r>
        </a:p>
        <a:p>
          <a:pPr lvl="0" algn="ctr" defTabSz="889000" rtl="0">
            <a:lnSpc>
              <a:spcPct val="90000"/>
            </a:lnSpc>
            <a:spcBef>
              <a:spcPct val="0"/>
            </a:spcBef>
            <a:spcAft>
              <a:spcPct val="35000"/>
            </a:spcAft>
          </a:pPr>
          <a:endParaRPr lang="es-CO" sz="1900" kern="1200" dirty="0" smtClean="0"/>
        </a:p>
        <a:p>
          <a:pPr lvl="0" algn="ctr" defTabSz="889000" rtl="0">
            <a:lnSpc>
              <a:spcPct val="90000"/>
            </a:lnSpc>
            <a:spcBef>
              <a:spcPct val="0"/>
            </a:spcBef>
            <a:spcAft>
              <a:spcPct val="35000"/>
            </a:spcAft>
          </a:pPr>
          <a:r>
            <a:rPr lang="es-CO" sz="1900" kern="1200" dirty="0" smtClean="0"/>
            <a:t>No es posible que glorifiquemos a Dios mientras vivamos violando las leyes de la vida. </a:t>
          </a:r>
          <a:endParaRPr lang="es-CO" sz="1900" kern="1200" dirty="0"/>
        </a:p>
      </dsp:txBody>
      <dsp:txXfrm>
        <a:off x="2468880" y="555455"/>
        <a:ext cx="2880359" cy="4937760"/>
      </dsp:txXfrm>
    </dsp:sp>
    <dsp:sp modelId="{6FE21971-CA71-4351-AF3E-C5642BB5714E}">
      <dsp:nvSpPr>
        <dsp:cNvPr id="0" name=""/>
        <dsp:cNvSpPr/>
      </dsp:nvSpPr>
      <dsp:spPr>
        <a:xfrm>
          <a:off x="5349240" y="55545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kern="1200" dirty="0" smtClean="0"/>
            <a:t>El corazón no puede de ninguna manera mantener su consagración a Dios mientras se complace el apetito carnal. </a:t>
          </a:r>
          <a:endParaRPr lang="es-CO" sz="2100" kern="1200" dirty="0"/>
        </a:p>
        <a:p>
          <a:pPr marL="228600" lvl="1" indent="-228600" algn="l" defTabSz="933450" rtl="0">
            <a:lnSpc>
              <a:spcPct val="90000"/>
            </a:lnSpc>
            <a:spcBef>
              <a:spcPct val="0"/>
            </a:spcBef>
            <a:spcAft>
              <a:spcPct val="15000"/>
            </a:spcAft>
            <a:buChar char="••"/>
          </a:pPr>
          <a:r>
            <a:rPr lang="es-CO" sz="2100" b="1" kern="1200" dirty="0" smtClean="0">
              <a:solidFill>
                <a:srgbClr val="C00000"/>
              </a:solidFill>
            </a:rPr>
            <a:t>Un cuerpo enfermo y un intelecto desordenado, debido a la continua complacencia de la lujuria perniciosa, hace que la santificación del cuerpo y del espíritu sean imposibles. </a:t>
          </a:r>
          <a:endParaRPr lang="es-CO" sz="2100" b="1" kern="1200" dirty="0">
            <a:solidFill>
              <a:srgbClr val="C00000"/>
            </a:solidFill>
          </a:endParaRPr>
        </a:p>
      </dsp:txBody>
      <dsp:txXfrm>
        <a:off x="5349240" y="555455"/>
        <a:ext cx="2880359" cy="493776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CB744A-6609-4D59-AFBD-830297C49394}">
      <dsp:nvSpPr>
        <dsp:cNvPr id="0" name=""/>
        <dsp:cNvSpPr/>
      </dsp:nvSpPr>
      <dsp:spPr>
        <a:xfrm>
          <a:off x="1727" y="-9979"/>
          <a:ext cx="2688282" cy="53614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apóstol entendía la importancia de una condición saludable del cuerpo para lograr el éxito en el perfeccionamiento del carácter cristian</a:t>
          </a:r>
          <a:r>
            <a:rPr lang="es-CO" sz="1800" kern="1200" dirty="0" smtClean="0"/>
            <a:t>o. </a:t>
          </a:r>
          <a:endParaRPr lang="es-CO" sz="1800" kern="1200" dirty="0"/>
        </a:p>
      </dsp:txBody>
      <dsp:txXfrm>
        <a:off x="1727" y="2134604"/>
        <a:ext cx="2688282" cy="2144583"/>
      </dsp:txXfrm>
    </dsp:sp>
    <dsp:sp modelId="{61B6CD43-E1C1-4A0F-9CDB-62431ABF8EE2}">
      <dsp:nvSpPr>
        <dsp:cNvPr id="0" name=""/>
        <dsp:cNvSpPr/>
      </dsp:nvSpPr>
      <dsp:spPr>
        <a:xfrm>
          <a:off x="453186" y="311708"/>
          <a:ext cx="1785365" cy="178536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5C456AF-37F5-4C46-B406-12DF3B2EECC5}">
      <dsp:nvSpPr>
        <dsp:cNvPr id="0" name=""/>
        <dsp:cNvSpPr/>
      </dsp:nvSpPr>
      <dsp:spPr>
        <a:xfrm>
          <a:off x="2770658" y="-9979"/>
          <a:ext cx="2688282" cy="536145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dice: "Golpeo mi cuerpo, y lo pongo en servidumbre, no sea que habiendo sido heraldo para otros, yo mismo venga a ser eliminado</a:t>
          </a:r>
          <a:r>
            <a:rPr lang="es-CO" sz="1800" kern="1200" dirty="0" smtClean="0"/>
            <a:t>" </a:t>
          </a:r>
          <a:r>
            <a:rPr lang="es-CO" sz="1800" b="1" u="sng" kern="1200" dirty="0" smtClean="0"/>
            <a:t>(1 Corintios 9:27). </a:t>
          </a:r>
          <a:endParaRPr lang="es-CO" sz="1800" b="1" u="sng" kern="1200" dirty="0"/>
        </a:p>
      </dsp:txBody>
      <dsp:txXfrm>
        <a:off x="2770658" y="2134604"/>
        <a:ext cx="2688282" cy="2144583"/>
      </dsp:txXfrm>
    </dsp:sp>
    <dsp:sp modelId="{CADF170F-3127-49CE-BA79-11B13291F37C}">
      <dsp:nvSpPr>
        <dsp:cNvPr id="0" name=""/>
        <dsp:cNvSpPr/>
      </dsp:nvSpPr>
      <dsp:spPr>
        <a:xfrm>
          <a:off x="3222117" y="311708"/>
          <a:ext cx="1785365" cy="178536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5B9BDF-5DA1-45BB-B39B-D51927D56AB1}">
      <dsp:nvSpPr>
        <dsp:cNvPr id="0" name=""/>
        <dsp:cNvSpPr/>
      </dsp:nvSpPr>
      <dsp:spPr>
        <a:xfrm>
          <a:off x="5539589" y="-9979"/>
          <a:ext cx="2688282" cy="53614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Menciona el fruto del Espíritu, en el cual está incluida la </a:t>
          </a:r>
          <a:r>
            <a:rPr lang="es-CO" sz="2000" b="1" u="sng" kern="1200" dirty="0" smtClean="0"/>
            <a:t>temperancia</a:t>
          </a:r>
          <a:r>
            <a:rPr lang="es-CO" sz="2000" kern="1200" dirty="0" smtClean="0"/>
            <a:t>. "Pero los que son de Cristo han crucificado la carne con sus pasiones y deseos" </a:t>
          </a:r>
          <a:r>
            <a:rPr lang="es-CO" sz="2000" b="1" u="sng" kern="1200" dirty="0" smtClean="0"/>
            <a:t>(Gálatas 5:24) </a:t>
          </a:r>
          <a:endParaRPr lang="es-CO" sz="2000" b="1" u="sng" kern="1200" dirty="0"/>
        </a:p>
      </dsp:txBody>
      <dsp:txXfrm>
        <a:off x="5539589" y="2134604"/>
        <a:ext cx="2688282" cy="2144583"/>
      </dsp:txXfrm>
    </dsp:sp>
    <dsp:sp modelId="{DCE770A8-CF15-43BE-B81F-01EA704313F2}">
      <dsp:nvSpPr>
        <dsp:cNvPr id="0" name=""/>
        <dsp:cNvSpPr/>
      </dsp:nvSpPr>
      <dsp:spPr>
        <a:xfrm>
          <a:off x="5991047" y="311708"/>
          <a:ext cx="1785365" cy="1785365"/>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020D54-CC37-432C-A532-C2E45D30956F}">
      <dsp:nvSpPr>
        <dsp:cNvPr id="0" name=""/>
        <dsp:cNvSpPr/>
      </dsp:nvSpPr>
      <dsp:spPr>
        <a:xfrm>
          <a:off x="328048" y="3991157"/>
          <a:ext cx="7571232" cy="1380280"/>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2DB1BD-91C0-423D-982F-F64080265138}">
      <dsp:nvSpPr>
        <dsp:cNvPr id="0" name=""/>
        <dsp:cNvSpPr/>
      </dsp:nvSpPr>
      <dsp:spPr>
        <a:xfrm>
          <a:off x="0" y="322539"/>
          <a:ext cx="8229600" cy="5475600"/>
        </a:xfrm>
        <a:prstGeom prst="roundRect">
          <a:avLst/>
        </a:prstGeom>
        <a:solidFill>
          <a:schemeClr val="tx1">
            <a:lumMod val="95000"/>
            <a:lumOff val="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El Señor proyectó con sabiduría colocar a su pueblo en una posición en que se separara del mundo en espíritu y práctica, y en que sus hijos no fueran inducidos con tanta facilidad, a la idolatría, mancillándose con las corrupciones prevalecientes de su época. </a:t>
          </a:r>
        </a:p>
        <a:p>
          <a:pPr lvl="0" algn="ctr" defTabSz="1155700" rtl="0">
            <a:lnSpc>
              <a:spcPct val="90000"/>
            </a:lnSpc>
            <a:spcBef>
              <a:spcPct val="0"/>
            </a:spcBef>
            <a:spcAft>
              <a:spcPct val="35000"/>
            </a:spcAft>
          </a:pPr>
          <a:r>
            <a:rPr lang="es-CO" sz="2600" b="1" kern="1200" dirty="0" smtClean="0">
              <a:solidFill>
                <a:srgbClr val="FFFF00"/>
              </a:solidFill>
            </a:rPr>
            <a:t>Es el propósito de Dios que los padres creyentes, y sus hijos se presenten como representantes vivos de Cristo, candidatos para la vida eterna. </a:t>
          </a:r>
        </a:p>
        <a:p>
          <a:pPr lvl="0" algn="ctr" defTabSz="1155700" rtl="0">
            <a:lnSpc>
              <a:spcPct val="90000"/>
            </a:lnSpc>
            <a:spcBef>
              <a:spcPct val="0"/>
            </a:spcBef>
            <a:spcAft>
              <a:spcPct val="35000"/>
            </a:spcAft>
          </a:pPr>
          <a:r>
            <a:rPr lang="es-CO" sz="2600" kern="1200" dirty="0" smtClean="0"/>
            <a:t>Todos los que son participantes de la naturaleza divina escaparán a la corrupción: que está en el mundo por la concupiscencia. Es imposible que los que gratifican el apetito alcancen la perfección cristiana. </a:t>
          </a:r>
          <a:endParaRPr lang="es-CO" sz="2600" kern="1200" dirty="0"/>
        </a:p>
      </dsp:txBody>
      <dsp:txXfrm>
        <a:off x="267297" y="589836"/>
        <a:ext cx="7695006" cy="494100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D0959E-B86E-41CB-9CFB-091CC9A91767}">
      <dsp:nvSpPr>
        <dsp:cNvPr id="0" name=""/>
        <dsp:cNvSpPr/>
      </dsp:nvSpPr>
      <dsp:spPr>
        <a:xfrm>
          <a:off x="1727" y="0"/>
          <a:ext cx="2688282" cy="604867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Dios ha permitido que la luz de la reforma pro salud brillara sobre nosotros en estos días finales, para que andando en la luz escapemos a muchos de los peligros a que estaremos expuestos. </a:t>
          </a:r>
          <a:endParaRPr lang="es-CO" sz="2000" kern="1200" dirty="0"/>
        </a:p>
      </dsp:txBody>
      <dsp:txXfrm>
        <a:off x="1727" y="2419468"/>
        <a:ext cx="2688282" cy="2419468"/>
      </dsp:txXfrm>
    </dsp:sp>
    <dsp:sp modelId="{6962211F-6978-4F05-A388-F5851B92476B}">
      <dsp:nvSpPr>
        <dsp:cNvPr id="0" name=""/>
        <dsp:cNvSpPr/>
      </dsp:nvSpPr>
      <dsp:spPr>
        <a:xfrm>
          <a:off x="370388" y="72008"/>
          <a:ext cx="2014207" cy="2014207"/>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0A6A32-AE20-4D2E-8E04-6C5195A5D4F3}">
      <dsp:nvSpPr>
        <dsp:cNvPr id="0" name=""/>
        <dsp:cNvSpPr/>
      </dsp:nvSpPr>
      <dsp:spPr>
        <a:xfrm>
          <a:off x="2770658" y="0"/>
          <a:ext cx="2688282" cy="6048672"/>
        </a:xfrm>
        <a:prstGeom prst="roundRect">
          <a:avLst>
            <a:gd name="adj" fmla="val 10000"/>
          </a:avLst>
        </a:prstGeom>
        <a:solidFill>
          <a:schemeClr val="tx1">
            <a:lumMod val="95000"/>
            <a:lumOff val="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kern="1200" dirty="0" smtClean="0"/>
            <a:t>Satanás está obrando con gran poder para inducir a los hombres a dar rienda suelta al apetito, a gratificar la inclinación y a gastar sus días con descuidada insensatez. </a:t>
          </a:r>
        </a:p>
        <a:p>
          <a:pPr lvl="0" algn="ctr" defTabSz="711200" rtl="0">
            <a:lnSpc>
              <a:spcPct val="90000"/>
            </a:lnSpc>
            <a:spcBef>
              <a:spcPct val="0"/>
            </a:spcBef>
            <a:spcAft>
              <a:spcPct val="35000"/>
            </a:spcAft>
          </a:pPr>
          <a:r>
            <a:rPr lang="es-CO" sz="1600" kern="1200" dirty="0" smtClean="0"/>
            <a:t>Presenta las atracciones de una vida de disfrute egoísta y de complacencia sensual. La intemperancia absorbe las energías tanto de la mente como del cuerpo. </a:t>
          </a:r>
          <a:endParaRPr lang="es-CO" sz="1600" kern="1200" dirty="0"/>
        </a:p>
      </dsp:txBody>
      <dsp:txXfrm>
        <a:off x="2770658" y="2419468"/>
        <a:ext cx="2688282" cy="2419468"/>
      </dsp:txXfrm>
    </dsp:sp>
    <dsp:sp modelId="{0E05C7AD-9922-49EE-A8A7-7C339529A90E}">
      <dsp:nvSpPr>
        <dsp:cNvPr id="0" name=""/>
        <dsp:cNvSpPr/>
      </dsp:nvSpPr>
      <dsp:spPr>
        <a:xfrm>
          <a:off x="3178696" y="72008"/>
          <a:ext cx="2014207" cy="2014207"/>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AE43C1-A392-4051-A4D2-D335DF6944C7}">
      <dsp:nvSpPr>
        <dsp:cNvPr id="0" name=""/>
        <dsp:cNvSpPr/>
      </dsp:nvSpPr>
      <dsp:spPr>
        <a:xfrm>
          <a:off x="5539589" y="0"/>
          <a:ext cx="2688282" cy="604867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que es así vencido, se ha colocado en el terreno de Satanás, donde será tentado y molestado, y finalmente dominado a gusto por el enemigo de toda justicia. </a:t>
          </a:r>
          <a:endParaRPr lang="es-CO" sz="2000" kern="1200" dirty="0"/>
        </a:p>
      </dsp:txBody>
      <dsp:txXfrm>
        <a:off x="5539589" y="2419468"/>
        <a:ext cx="2688282" cy="2419468"/>
      </dsp:txXfrm>
    </dsp:sp>
    <dsp:sp modelId="{62250D56-889E-48F1-8D08-D1B12E439180}">
      <dsp:nvSpPr>
        <dsp:cNvPr id="0" name=""/>
        <dsp:cNvSpPr/>
      </dsp:nvSpPr>
      <dsp:spPr>
        <a:xfrm>
          <a:off x="5914997" y="72008"/>
          <a:ext cx="2014207" cy="2014207"/>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EE2A1B-B996-49FA-B048-BE02199523F2}">
      <dsp:nvSpPr>
        <dsp:cNvPr id="0" name=""/>
        <dsp:cNvSpPr/>
      </dsp:nvSpPr>
      <dsp:spPr>
        <a:xfrm>
          <a:off x="329183" y="4843582"/>
          <a:ext cx="7571232" cy="907300"/>
        </a:xfrm>
        <a:prstGeom prst="leftRightArrow">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5FCAB0-4625-4C8C-9653-BA2A5649A8F8}">
      <dsp:nvSpPr>
        <dsp:cNvPr id="0" name=""/>
        <dsp:cNvSpPr/>
      </dsp:nvSpPr>
      <dsp:spPr>
        <a:xfrm rot="5400000">
          <a:off x="4073626" y="1362988"/>
          <a:ext cx="4896544" cy="3394703"/>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s-CO" sz="2000" kern="1200" dirty="0" smtClean="0"/>
            <a:t>Téngase siempre presente que el gran objeto de la reforma higiénica es asegurar el más alto desarrollo posible de la mente, el alma y el cuerpo. </a:t>
          </a:r>
          <a:endParaRPr lang="es-CO" sz="2000" kern="1200" dirty="0"/>
        </a:p>
        <a:p>
          <a:pPr marL="228600" lvl="1" indent="-228600" algn="l" defTabSz="889000" rtl="0">
            <a:lnSpc>
              <a:spcPct val="90000"/>
            </a:lnSpc>
            <a:spcBef>
              <a:spcPct val="0"/>
            </a:spcBef>
            <a:spcAft>
              <a:spcPct val="15000"/>
            </a:spcAft>
            <a:buChar char="••"/>
          </a:pPr>
          <a:r>
            <a:rPr lang="es-CO" sz="2000" b="1" kern="1200" dirty="0" smtClean="0"/>
            <a:t>Todas las leyes de la naturaleza -que son las leyes de Dios- han sido ideadas para nuestro bien. </a:t>
          </a:r>
          <a:endParaRPr lang="es-CO" sz="2000" b="1" kern="1200" dirty="0"/>
        </a:p>
        <a:p>
          <a:pPr marL="228600" lvl="1" indent="-228600" algn="l" defTabSz="889000" rtl="0">
            <a:lnSpc>
              <a:spcPct val="90000"/>
            </a:lnSpc>
            <a:spcBef>
              <a:spcPct val="0"/>
            </a:spcBef>
            <a:spcAft>
              <a:spcPct val="15000"/>
            </a:spcAft>
            <a:buChar char="••"/>
          </a:pPr>
          <a:r>
            <a:rPr lang="es-CO" sz="2000" kern="1200" dirty="0" smtClean="0"/>
            <a:t>Su obediencia promoverá nuestra felicidad en esta vida, y nos ayudará a prepararnos para la vida futura. </a:t>
          </a:r>
          <a:endParaRPr lang="es-CO" sz="2000" kern="1200" dirty="0"/>
        </a:p>
      </dsp:txBody>
      <dsp:txXfrm rot="-5400000">
        <a:off x="4824546" y="777784"/>
        <a:ext cx="3228987" cy="4565112"/>
      </dsp:txXfrm>
    </dsp:sp>
    <dsp:sp modelId="{AB623F27-3403-40C6-A43B-C7220EB4485F}">
      <dsp:nvSpPr>
        <dsp:cNvPr id="0" name=""/>
        <dsp:cNvSpPr/>
      </dsp:nvSpPr>
      <dsp:spPr>
        <a:xfrm>
          <a:off x="10349" y="0"/>
          <a:ext cx="4814197" cy="6120680"/>
        </a:xfrm>
        <a:prstGeom prst="roundRect">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s-CO" sz="2200" kern="1200" dirty="0" smtClean="0"/>
            <a:t>A fin de preservar la salud, se necesita la temperancia en todas las cosas: temperancia en el trabajo, temperancia en el comer y en el beber. </a:t>
          </a:r>
        </a:p>
        <a:p>
          <a:pPr lvl="0" algn="ctr" defTabSz="977900" rtl="0">
            <a:lnSpc>
              <a:spcPct val="90000"/>
            </a:lnSpc>
            <a:spcBef>
              <a:spcPct val="0"/>
            </a:spcBef>
            <a:spcAft>
              <a:spcPct val="35000"/>
            </a:spcAft>
          </a:pPr>
          <a:r>
            <a:rPr lang="es-CO" sz="2200" b="1" kern="1200" dirty="0" smtClean="0">
              <a:solidFill>
                <a:schemeClr val="bg1"/>
              </a:solidFill>
            </a:rPr>
            <a:t>Nuestro Padre celestial envió la luz de la reforma pro salud como protección contra los males resultantes de un apetito degradado, a fin de que los que aman la pureza y la santidad sepan cómo usar con discreción las buenas cosas que él ha provisto para ellos, y a fin de que por el ejercicio de la temperancia en la vida diaria, puedan ser santificados por medio de la verdad. </a:t>
          </a:r>
          <a:endParaRPr lang="es-CO" sz="2200" b="1" kern="1200" dirty="0">
            <a:solidFill>
              <a:schemeClr val="bg1"/>
            </a:solidFill>
          </a:endParaRPr>
        </a:p>
      </dsp:txBody>
      <dsp:txXfrm>
        <a:off x="245359" y="235010"/>
        <a:ext cx="4344177" cy="565066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diagramLayout" Target="../diagrams/layout11.xml"/><Relationship Id="rId7" Type="http://schemas.openxmlformats.org/officeDocument/2006/relationships/image" Target="../media/image30.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3.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2.xml"/><Relationship Id="rId7" Type="http://schemas.openxmlformats.org/officeDocument/2006/relationships/image" Target="../media/image49.png"/><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3.xml"/><Relationship Id="rId7" Type="http://schemas.openxmlformats.org/officeDocument/2006/relationships/image" Target="../media/image51.png"/><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3.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diagramLayout" Target="../diagrams/layout29.xml"/><Relationship Id="rId7" Type="http://schemas.openxmlformats.org/officeDocument/2006/relationships/image" Target="../media/image61.png"/><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112" y="587626"/>
            <a:ext cx="8136904" cy="2342679"/>
          </a:xfrm>
          <a:prstGeom prst="rect">
            <a:avLst/>
          </a:prstGeom>
          <a:solidFill>
            <a:srgbClr val="002060"/>
          </a:solidFill>
          <a:ln>
            <a:noFill/>
          </a:ln>
          <a:effectLst/>
          <a:scene3d>
            <a:camera prst="isometricOffAxis1Right"/>
            <a:lightRig rig="threePt" dir="t"/>
          </a:scene3d>
          <a:sp3d>
            <a:bevelT w="152400" h="50800" prst="softRound"/>
          </a:sp3d>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930305"/>
            <a:ext cx="6048672" cy="3335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Intercalar"/>
          <p:cNvSpPr/>
          <p:nvPr/>
        </p:nvSpPr>
        <p:spPr>
          <a:xfrm>
            <a:off x="832938" y="3344666"/>
            <a:ext cx="457200" cy="2920975"/>
          </a:xfrm>
          <a:prstGeom prst="flowChartCollate">
            <a:avLst/>
          </a:prstGeom>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8" name="7 Intercalar"/>
          <p:cNvSpPr/>
          <p:nvPr/>
        </p:nvSpPr>
        <p:spPr>
          <a:xfrm>
            <a:off x="7668344" y="2264547"/>
            <a:ext cx="457200" cy="3916762"/>
          </a:xfrm>
          <a:prstGeom prst="flowChartCollate">
            <a:avLst/>
          </a:prstGeom>
          <a:solidFill>
            <a:srgbClr val="00206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2" name="1 Rectángulo"/>
          <p:cNvSpPr/>
          <p:nvPr/>
        </p:nvSpPr>
        <p:spPr>
          <a:xfrm rot="21035002">
            <a:off x="2870779" y="677340"/>
            <a:ext cx="3602485" cy="1323439"/>
          </a:xfrm>
          <a:prstGeom prst="rect">
            <a:avLst/>
          </a:prstGeom>
        </p:spPr>
        <p:txBody>
          <a:bodyPr wrap="square">
            <a:spAutoFit/>
          </a:bodyPr>
          <a:lstStyle/>
          <a:p>
            <a:r>
              <a:rPr lang="es-CO" sz="4000" b="1" i="1" dirty="0">
                <a:solidFill>
                  <a:srgbClr val="FFFF00"/>
                </a:solidFill>
                <a:effectLst>
                  <a:outerShdw blurRad="38100" dist="38100" dir="2700000" algn="tl">
                    <a:srgbClr val="000000">
                      <a:alpha val="43137"/>
                    </a:srgbClr>
                  </a:outerShdw>
                </a:effectLst>
                <a:latin typeface="Algerian" pitchFamily="82" charset="0"/>
              </a:rPr>
              <a:t>LA SEMILLA DE CADA DÍA</a:t>
            </a:r>
          </a:p>
        </p:txBody>
      </p:sp>
    </p:spTree>
    <p:extLst>
      <p:ext uri="{BB962C8B-B14F-4D97-AF65-F5344CB8AC3E}">
        <p14:creationId xmlns:p14="http://schemas.microsoft.com/office/powerpoint/2010/main" val="135890887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w="152400" h="50800" prst="softRound"/>
          </a:sp3d>
        </p:spPr>
        <p:txBody>
          <a:bodyPr>
            <a:normAutofit/>
          </a:bodyPr>
          <a:lstStyle/>
          <a:p>
            <a:r>
              <a:rPr lang="es-CO" sz="5400" b="1" dirty="0" smtClean="0"/>
              <a:t>LA SEMILLA DE CADA DÍA</a:t>
            </a:r>
            <a:endParaRPr lang="es-CO" sz="5400" b="1"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56" y="1772816"/>
            <a:ext cx="4355976" cy="362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78579" y="5589240"/>
            <a:ext cx="8244408" cy="1200329"/>
          </a:xfrm>
          <a:prstGeom prst="rect">
            <a:avLst/>
          </a:prstGeom>
          <a:solidFill>
            <a:schemeClr val="accent3">
              <a:lumMod val="60000"/>
              <a:lumOff val="40000"/>
            </a:schemeClr>
          </a:solidFill>
          <a:scene3d>
            <a:camera prst="orthographicFront"/>
            <a:lightRig rig="threePt" dir="t"/>
          </a:scene3d>
          <a:sp3d>
            <a:bevelT w="152400" h="50800" prst="softRound"/>
          </a:sp3d>
        </p:spPr>
        <p:txBody>
          <a:bodyPr wrap="square">
            <a:spAutoFit/>
          </a:bodyPr>
          <a:lstStyle/>
          <a:p>
            <a:pPr algn="ctr"/>
            <a:r>
              <a:rPr lang="es-CO" sz="2400" dirty="0"/>
              <a:t>Una semilla de la Palabra de Dios para cada </a:t>
            </a:r>
            <a:r>
              <a:rPr lang="es-CO" sz="2400" dirty="0" smtClean="0"/>
              <a:t>día. La </a:t>
            </a:r>
            <a:r>
              <a:rPr lang="es-CO" sz="2400" dirty="0"/>
              <a:t>fortaleza de nuestra fe nace de una </a:t>
            </a:r>
            <a:r>
              <a:rPr lang="es-CO" sz="2400" dirty="0" smtClean="0"/>
              <a:t>oración </a:t>
            </a:r>
            <a:r>
              <a:rPr lang="es-CO" sz="2400" dirty="0"/>
              <a:t>llena de confianza en el Señor y alimentada en la Palabra de </a:t>
            </a:r>
            <a:r>
              <a:rPr lang="es-CO" sz="2400" dirty="0" smtClean="0"/>
              <a:t>Dios. </a:t>
            </a:r>
            <a:endParaRPr lang="es-CO" sz="2400" dirty="0"/>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772816"/>
            <a:ext cx="3596499" cy="362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136754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fontScale="90000"/>
          </a:bodyPr>
          <a:lstStyle/>
          <a:p>
            <a:r>
              <a:rPr lang="es-CO" b="1" dirty="0"/>
              <a:t>Predicando la verdad presente:</a:t>
            </a:r>
            <a:br>
              <a:rPr lang="es-CO" b="1" dirty="0"/>
            </a:br>
            <a:r>
              <a:rPr lang="es-CO" b="1" dirty="0"/>
              <a:t>LA LLUVIA TEMPRANA Y LA TARDÍA </a:t>
            </a:r>
          </a:p>
        </p:txBody>
      </p:sp>
      <p:sp>
        <p:nvSpPr>
          <p:cNvPr id="3" name="2 Marcador de contenido"/>
          <p:cNvSpPr>
            <a:spLocks noGrp="1"/>
          </p:cNvSpPr>
          <p:nvPr>
            <p:ph idx="1"/>
          </p:nvPr>
        </p:nvSpPr>
        <p:spPr>
          <a:xfrm>
            <a:off x="457200" y="1600201"/>
            <a:ext cx="4546848" cy="3052936"/>
          </a:xfrm>
        </p:spPr>
        <p:txBody>
          <a:bodyPr>
            <a:normAutofit/>
          </a:bodyPr>
          <a:lstStyle/>
          <a:p>
            <a:pPr marL="0" indent="0">
              <a:buNone/>
            </a:pPr>
            <a:r>
              <a:rPr lang="es-CO" dirty="0"/>
              <a:t>Vosotros también, hijos de Sión, alegraos y gozaos en Jehová vuestro Dios; porque os ha dado la primera lluvia a su tiempo,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700808"/>
            <a:ext cx="3198862" cy="2808312"/>
          </a:xfrm>
          <a:prstGeom prst="rect">
            <a:avLst/>
          </a:prstGeom>
          <a:noFill/>
          <a:ln>
            <a:noFill/>
          </a:ln>
          <a:effectLst/>
          <a:scene3d>
            <a:camera prst="isometricOffAxis1Righ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08104" y="1741617"/>
            <a:ext cx="1152128" cy="2215991"/>
          </a:xfrm>
          <a:prstGeom prst="rect">
            <a:avLst/>
          </a:prstGeom>
          <a:scene3d>
            <a:camera prst="isometricOffAxis1Right"/>
            <a:lightRig rig="threePt" dir="t"/>
          </a:scene3d>
        </p:spPr>
        <p:txBody>
          <a:bodyPr wrap="square">
            <a:spAutoFit/>
          </a:bodyPr>
          <a:lstStyle/>
          <a:p>
            <a:r>
              <a:rPr lang="es-CO" sz="2400" b="1" i="1" dirty="0">
                <a:solidFill>
                  <a:srgbClr val="FFFF00"/>
                </a:solidFill>
              </a:rPr>
              <a:t>La lluvia temprana y tardía</a:t>
            </a:r>
          </a:p>
          <a:p>
            <a:endParaRPr lang="es-CO" dirty="0"/>
          </a:p>
        </p:txBody>
      </p:sp>
      <p:sp>
        <p:nvSpPr>
          <p:cNvPr id="5" name="4 Rectángulo"/>
          <p:cNvSpPr/>
          <p:nvPr/>
        </p:nvSpPr>
        <p:spPr>
          <a:xfrm>
            <a:off x="7308304" y="1700808"/>
            <a:ext cx="1110630" cy="1569660"/>
          </a:xfrm>
          <a:prstGeom prst="rect">
            <a:avLst/>
          </a:prstGeom>
          <a:scene3d>
            <a:camera prst="isometricOffAxis1Right"/>
            <a:lightRig rig="threePt" dir="t"/>
          </a:scene3d>
        </p:spPr>
        <p:txBody>
          <a:bodyPr wrap="square">
            <a:spAutoFit/>
          </a:bodyPr>
          <a:lstStyle/>
          <a:p>
            <a:r>
              <a:rPr lang="es-CO" sz="2400" b="1" i="1" dirty="0">
                <a:solidFill>
                  <a:srgbClr val="FFFF00"/>
                </a:solidFill>
              </a:rPr>
              <a:t>trae la perfección en Cristo</a:t>
            </a:r>
          </a:p>
        </p:txBody>
      </p:sp>
      <p:sp>
        <p:nvSpPr>
          <p:cNvPr id="6" name="5 Rectángulo"/>
          <p:cNvSpPr/>
          <p:nvPr/>
        </p:nvSpPr>
        <p:spPr>
          <a:xfrm>
            <a:off x="1115616" y="5301208"/>
            <a:ext cx="7128792" cy="954107"/>
          </a:xfrm>
          <a:prstGeom prst="rect">
            <a:avLst/>
          </a:prstGeom>
          <a:solidFill>
            <a:schemeClr val="accent4">
              <a:lumMod val="40000"/>
              <a:lumOff val="60000"/>
            </a:schemeClr>
          </a:solidFill>
          <a:scene3d>
            <a:camera prst="isometricOffAxis1Right"/>
            <a:lightRig rig="threePt" dir="t"/>
          </a:scene3d>
          <a:sp3d>
            <a:bevelT w="152400" h="50800" prst="softRound"/>
          </a:sp3d>
        </p:spPr>
        <p:txBody>
          <a:bodyPr wrap="square">
            <a:spAutoFit/>
          </a:bodyPr>
          <a:lstStyle/>
          <a:p>
            <a:r>
              <a:rPr lang="es-CO" sz="2800" dirty="0"/>
              <a:t>y hará descender sobre vosotros lluvia temprana y tardía como al principio. </a:t>
            </a:r>
            <a:r>
              <a:rPr lang="es-CO" sz="2800" u="sng" dirty="0"/>
              <a:t>Joel 2: 23. </a:t>
            </a:r>
          </a:p>
        </p:txBody>
      </p:sp>
    </p:spTree>
    <p:extLst>
      <p:ext uri="{BB962C8B-B14F-4D97-AF65-F5344CB8AC3E}">
        <p14:creationId xmlns:p14="http://schemas.microsoft.com/office/powerpoint/2010/main" val="340966276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99664756"/>
              </p:ext>
            </p:extLst>
          </p:nvPr>
        </p:nvGraphicFramePr>
        <p:xfrm>
          <a:off x="467544" y="404664"/>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2348250"/>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994314"/>
            <a:ext cx="2190750" cy="1866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a:bodyPr>
          <a:lstStyle/>
          <a:p>
            <a:r>
              <a:rPr lang="es-CO" sz="5400" b="1" i="1" dirty="0"/>
              <a:t>La Lluvia Temprana </a:t>
            </a:r>
          </a:p>
        </p:txBody>
      </p:sp>
      <p:sp>
        <p:nvSpPr>
          <p:cNvPr id="3" name="2 Marcador de contenido"/>
          <p:cNvSpPr>
            <a:spLocks noGrp="1"/>
          </p:cNvSpPr>
          <p:nvPr>
            <p:ph idx="1"/>
          </p:nvPr>
        </p:nvSpPr>
        <p:spPr>
          <a:xfrm>
            <a:off x="457200" y="1600200"/>
            <a:ext cx="8229600" cy="4925144"/>
          </a:xfrm>
          <a:solidFill>
            <a:schemeClr val="accent1">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sz="4400" b="1" dirty="0" smtClean="0"/>
              <a:t>         ¿Cuál </a:t>
            </a:r>
            <a:r>
              <a:rPr lang="es-CO" sz="4400" b="1" dirty="0"/>
              <a:t>era el propósito de la lluvia temprana?  </a:t>
            </a:r>
          </a:p>
          <a:p>
            <a:endParaRPr lang="es-CO" dirty="0"/>
          </a:p>
          <a:p>
            <a:pPr marL="400050" lvl="1" indent="0">
              <a:buNone/>
            </a:pPr>
            <a:r>
              <a:rPr lang="es-CO" sz="3800" dirty="0"/>
              <a:t>En el oriente la primera lluvia caía en el tiempo de la siembra. Esta es necesaria para que la semilla germine. Bajo la influencia de los aguaceros fertilizantes, surgen los brotes tiernos.       </a:t>
            </a:r>
            <a:r>
              <a:rPr lang="es-CO" sz="3800" b="1" dirty="0">
                <a:solidFill>
                  <a:srgbClr val="FF0000"/>
                </a:solidFill>
              </a:rPr>
              <a:t>Testimonios para los ministros Pág.514, 515 </a:t>
            </a:r>
          </a:p>
          <a:p>
            <a:endParaRPr lang="es-CO" dirty="0"/>
          </a:p>
          <a:p>
            <a:pPr marL="0" indent="0">
              <a:buNone/>
            </a:pPr>
            <a:r>
              <a:rPr lang="es-CO" sz="4500" dirty="0" smtClean="0"/>
              <a:t>        </a:t>
            </a:r>
            <a:r>
              <a:rPr lang="es-CO" sz="4500" b="1" dirty="0" smtClean="0"/>
              <a:t>¿Por </a:t>
            </a:r>
            <a:r>
              <a:rPr lang="es-CO" sz="4500" b="1" dirty="0"/>
              <a:t>qué es tan importante la lluvia temprana? </a:t>
            </a:r>
          </a:p>
          <a:p>
            <a:endParaRPr lang="es-CO" dirty="0"/>
          </a:p>
          <a:p>
            <a:pPr marL="400050" lvl="1" indent="0">
              <a:buNone/>
            </a:pPr>
            <a:r>
              <a:rPr lang="es-CO" sz="3800" dirty="0"/>
              <a:t>Pero a menos que la primera lluvia haya caído, no habrá vida; el brote verde no surgirá. A menos que los primeros chubascos hayan hecho su obra, la lluvia tardía no puede perfeccionar ninguna semilla.    </a:t>
            </a:r>
            <a:r>
              <a:rPr lang="es-CO" sz="3800" b="1" dirty="0">
                <a:solidFill>
                  <a:srgbClr val="FF0000"/>
                </a:solidFill>
              </a:rPr>
              <a:t>Testimonios para los ministros Pág.515 </a:t>
            </a:r>
          </a:p>
        </p:txBody>
      </p:sp>
      <p:sp>
        <p:nvSpPr>
          <p:cNvPr id="5" name="4 Conector"/>
          <p:cNvSpPr/>
          <p:nvPr/>
        </p:nvSpPr>
        <p:spPr>
          <a:xfrm>
            <a:off x="610909" y="1584976"/>
            <a:ext cx="457200" cy="45720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solidFill>
                  <a:srgbClr val="FFFF00"/>
                </a:solidFill>
              </a:rPr>
              <a:t>1</a:t>
            </a:r>
            <a:endParaRPr lang="es-CO" b="1" i="1" dirty="0">
              <a:solidFill>
                <a:srgbClr val="FFFF00"/>
              </a:solidFill>
            </a:endParaRPr>
          </a:p>
        </p:txBody>
      </p:sp>
      <p:sp>
        <p:nvSpPr>
          <p:cNvPr id="6" name="5 Conector"/>
          <p:cNvSpPr/>
          <p:nvPr/>
        </p:nvSpPr>
        <p:spPr>
          <a:xfrm>
            <a:off x="610909" y="3789040"/>
            <a:ext cx="457200" cy="45720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i="1" dirty="0">
                <a:solidFill>
                  <a:srgbClr val="FFFF00"/>
                </a:solidFill>
              </a:rPr>
              <a:t>2</a:t>
            </a:r>
            <a:endParaRPr lang="es-CO" i="1" dirty="0">
              <a:solidFill>
                <a:srgbClr val="FFFF00"/>
              </a:solidFill>
            </a:endParaRPr>
          </a:p>
        </p:txBody>
      </p:sp>
    </p:spTree>
    <p:extLst>
      <p:ext uri="{BB962C8B-B14F-4D97-AF65-F5344CB8AC3E}">
        <p14:creationId xmlns:p14="http://schemas.microsoft.com/office/powerpoint/2010/main" val="346432459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583123260"/>
              </p:ext>
            </p:extLst>
          </p:nvPr>
        </p:nvGraphicFramePr>
        <p:xfrm>
          <a:off x="457200" y="260648"/>
          <a:ext cx="822960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715181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34987561"/>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547664" y="1340768"/>
            <a:ext cx="1368152" cy="1569660"/>
          </a:xfrm>
          <a:prstGeom prst="rect">
            <a:avLst/>
          </a:prstGeom>
        </p:spPr>
        <p:txBody>
          <a:bodyPr wrap="square">
            <a:spAutoFit/>
          </a:bodyPr>
          <a:lstStyle/>
          <a:p>
            <a:r>
              <a:rPr lang="es-CO" sz="2400" b="1" dirty="0">
                <a:solidFill>
                  <a:srgbClr val="002060"/>
                </a:solidFill>
              </a:rPr>
              <a:t>Cristiano dormido </a:t>
            </a:r>
            <a:r>
              <a:rPr lang="es-CO" sz="2400" b="1" dirty="0" smtClean="0">
                <a:solidFill>
                  <a:srgbClr val="002060"/>
                </a:solidFill>
              </a:rPr>
              <a:t>plácidamente </a:t>
            </a:r>
            <a:endParaRPr lang="es-CO" sz="2400" b="1" dirty="0">
              <a:solidFill>
                <a:srgbClr val="002060"/>
              </a:solidFill>
            </a:endParaRPr>
          </a:p>
        </p:txBody>
      </p:sp>
    </p:spTree>
    <p:extLst>
      <p:ext uri="{BB962C8B-B14F-4D97-AF65-F5344CB8AC3E}">
        <p14:creationId xmlns:p14="http://schemas.microsoft.com/office/powerpoint/2010/main" val="211185158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976870599"/>
              </p:ext>
            </p:extLst>
          </p:nvPr>
        </p:nvGraphicFramePr>
        <p:xfrm>
          <a:off x="395536" y="476672"/>
          <a:ext cx="8229600" cy="528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267744" y="5997752"/>
            <a:ext cx="6372200" cy="523220"/>
          </a:xfrm>
          <a:prstGeom prst="rect">
            <a:avLst/>
          </a:prstGeom>
          <a:solidFill>
            <a:schemeClr val="accent4">
              <a:lumMod val="20000"/>
              <a:lumOff val="80000"/>
            </a:schemeClr>
          </a:solidFill>
          <a:scene3d>
            <a:camera prst="orthographicFront"/>
            <a:lightRig rig="threePt" dir="t"/>
          </a:scene3d>
          <a:sp3d>
            <a:bevelT w="152400" h="50800" prst="softRound"/>
          </a:sp3d>
        </p:spPr>
        <p:txBody>
          <a:bodyPr wrap="square">
            <a:spAutoFit/>
          </a:bodyPr>
          <a:lstStyle/>
          <a:p>
            <a:pPr algn="ctr"/>
            <a:r>
              <a:rPr lang="es-CO" sz="2800" dirty="0"/>
              <a:t>Esta es la experiencia </a:t>
            </a:r>
            <a:r>
              <a:rPr lang="es-CO" sz="2800" dirty="0" smtClean="0"/>
              <a:t>del apóstol Santiago</a:t>
            </a:r>
            <a:endParaRPr lang="es-CO" sz="2800" dirty="0"/>
          </a:p>
        </p:txBody>
      </p:sp>
    </p:spTree>
    <p:extLst>
      <p:ext uri="{BB962C8B-B14F-4D97-AF65-F5344CB8AC3E}">
        <p14:creationId xmlns:p14="http://schemas.microsoft.com/office/powerpoint/2010/main" val="198961108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52400" h="50800" prst="softRound"/>
          </a:sp3d>
        </p:spPr>
        <p:txBody>
          <a:bodyPr>
            <a:noAutofit/>
          </a:bodyPr>
          <a:lstStyle/>
          <a:p>
            <a:r>
              <a:rPr lang="es-CO" sz="3200" b="1" dirty="0" smtClean="0"/>
              <a:t>Entre los discípulos habían querellas, sobre quién de ellos sería el mayor, ver </a:t>
            </a:r>
            <a:r>
              <a:rPr lang="es-CO" sz="3200" b="1" dirty="0" smtClean="0">
                <a:solidFill>
                  <a:srgbClr val="FF0000"/>
                </a:solidFill>
              </a:rPr>
              <a:t>(Luc.6:46).</a:t>
            </a:r>
            <a:endParaRPr lang="es-CO" sz="3200" b="1" dirty="0">
              <a:solidFill>
                <a:srgbClr val="FF0000"/>
              </a:solidFill>
            </a:endParaRPr>
          </a:p>
        </p:txBody>
      </p:sp>
      <p:sp>
        <p:nvSpPr>
          <p:cNvPr id="3" name="2 Marcador de contenido"/>
          <p:cNvSpPr>
            <a:spLocks noGrp="1"/>
          </p:cNvSpPr>
          <p:nvPr>
            <p:ph idx="1"/>
          </p:nvPr>
        </p:nvSpPr>
        <p:spPr>
          <a:xfrm>
            <a:off x="467544" y="1742083"/>
            <a:ext cx="2458616" cy="4525963"/>
          </a:xfrm>
          <a:solidFill>
            <a:schemeClr val="accent4">
              <a:lumMod val="20000"/>
              <a:lumOff val="80000"/>
            </a:schemeClr>
          </a:solidFill>
          <a:scene3d>
            <a:camera prst="orthographicFront"/>
            <a:lightRig rig="threePt" dir="t"/>
          </a:scene3d>
          <a:sp3d>
            <a:bevelT w="152400" h="50800" prst="softRound"/>
          </a:sp3d>
        </p:spPr>
        <p:txBody>
          <a:bodyPr>
            <a:normAutofit fontScale="85000" lnSpcReduction="20000"/>
          </a:bodyPr>
          <a:lstStyle/>
          <a:p>
            <a:pPr marL="0" indent="0" algn="ctr">
              <a:buNone/>
            </a:pPr>
            <a:r>
              <a:rPr lang="es-CO" dirty="0" smtClean="0"/>
              <a:t>Y en diez días arreglaron sus diferencias. </a:t>
            </a:r>
          </a:p>
          <a:p>
            <a:pPr marL="0" indent="0" algn="ctr">
              <a:buNone/>
            </a:pPr>
            <a:r>
              <a:rPr lang="es-CO" dirty="0" smtClean="0"/>
              <a:t>«</a:t>
            </a:r>
            <a:r>
              <a:rPr lang="es-CO" b="1" dirty="0" smtClean="0"/>
              <a:t>Cuando </a:t>
            </a:r>
            <a:r>
              <a:rPr lang="es-CO" b="1" dirty="0"/>
              <a:t>se cumplió plenamente el día de pentecostés, estaban todos unánimes juntos en el mismo </a:t>
            </a:r>
            <a:r>
              <a:rPr lang="es-CO" b="1" dirty="0" smtClean="0"/>
              <a:t>sitio</a:t>
            </a:r>
            <a:r>
              <a:rPr lang="es-CO" dirty="0" smtClean="0"/>
              <a:t>» </a:t>
            </a:r>
            <a:r>
              <a:rPr lang="es-CO" b="1" dirty="0" smtClean="0">
                <a:solidFill>
                  <a:srgbClr val="FF0000"/>
                </a:solidFill>
              </a:rPr>
              <a:t>Hech.2:1</a:t>
            </a:r>
            <a:r>
              <a:rPr lang="es-CO" dirty="0" smtClean="0"/>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628801"/>
            <a:ext cx="5544616" cy="47525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53963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a:bodyPr>
          <a:lstStyle/>
          <a:p>
            <a:r>
              <a:rPr lang="es-CO" sz="6600" b="1" dirty="0"/>
              <a:t>La Lluvia Tardía </a:t>
            </a:r>
            <a:endParaRPr lang="es-CO" b="1" dirty="0"/>
          </a:p>
        </p:txBody>
      </p:sp>
      <p:sp>
        <p:nvSpPr>
          <p:cNvPr id="3" name="2 Marcador de contenido"/>
          <p:cNvSpPr>
            <a:spLocks noGrp="1"/>
          </p:cNvSpPr>
          <p:nvPr>
            <p:ph idx="1"/>
          </p:nvPr>
        </p:nvSpPr>
        <p:spPr>
          <a:xfrm>
            <a:off x="395536" y="1628801"/>
            <a:ext cx="8229600" cy="4919998"/>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smtClean="0"/>
              <a:t>           </a:t>
            </a:r>
            <a:r>
              <a:rPr lang="es-CO" sz="3600" b="1" dirty="0" smtClean="0"/>
              <a:t>¿</a:t>
            </a:r>
            <a:r>
              <a:rPr lang="es-CO" sz="3600" b="1" dirty="0"/>
              <a:t>Cuál es el propósito de la lluvia tardía? </a:t>
            </a:r>
            <a:endParaRPr lang="es-CO" sz="4600" b="1" dirty="0"/>
          </a:p>
          <a:p>
            <a:endParaRPr lang="es-CO" dirty="0"/>
          </a:p>
          <a:p>
            <a:pPr lvl="1"/>
            <a:r>
              <a:rPr lang="es-CO" dirty="0"/>
              <a:t> </a:t>
            </a:r>
            <a:r>
              <a:rPr lang="es-CO" u="sng" dirty="0"/>
              <a:t>La lluvia tardía que madura la cosecha de la tierra, representa la gracia espiritual que prepara a la iglesia para la venida del Hijo del hombre</a:t>
            </a:r>
            <a:r>
              <a:rPr lang="es-CO" dirty="0"/>
              <a:t>. Pero a menos que la primera lluvia haya caído, no habrá vida; el brote verde no surgirá. A menos que los primeros chubascos hayan hecho su obra, la lluvia tardía no puede perfeccionar ninguna semilla    </a:t>
            </a:r>
            <a:r>
              <a:rPr lang="es-CO" b="1" dirty="0">
                <a:solidFill>
                  <a:srgbClr val="FF0000"/>
                </a:solidFill>
              </a:rPr>
              <a:t>Testimonios para los ministros Pág. 515 </a:t>
            </a:r>
            <a:endParaRPr lang="es-CO" b="1" dirty="0" smtClean="0">
              <a:solidFill>
                <a:srgbClr val="FF0000"/>
              </a:solidFill>
            </a:endParaRPr>
          </a:p>
          <a:p>
            <a:pPr lvl="1"/>
            <a:endParaRPr lang="es-CO" b="1" dirty="0">
              <a:solidFill>
                <a:srgbClr val="FF0000"/>
              </a:solidFill>
            </a:endParaRPr>
          </a:p>
          <a:p>
            <a:pPr lvl="1"/>
            <a:r>
              <a:rPr lang="es-CO" dirty="0" smtClean="0"/>
              <a:t>“</a:t>
            </a:r>
            <a:r>
              <a:rPr lang="es-CO" dirty="0"/>
              <a:t>Pedid a Jehová lluvia en la estación tardía. Jehová hará relámpagos, y os dará lluvia abundante, y hierba verde en el campo de cada uno.“   </a:t>
            </a:r>
            <a:r>
              <a:rPr lang="es-CO" b="1" dirty="0">
                <a:solidFill>
                  <a:srgbClr val="FF0000"/>
                </a:solidFill>
              </a:rPr>
              <a:t>Zacarías 10: 1 </a:t>
            </a:r>
          </a:p>
          <a:p>
            <a:endParaRPr lang="es-CO" dirty="0"/>
          </a:p>
        </p:txBody>
      </p:sp>
      <p:sp>
        <p:nvSpPr>
          <p:cNvPr id="4" name="3 Conector"/>
          <p:cNvSpPr/>
          <p:nvPr/>
        </p:nvSpPr>
        <p:spPr>
          <a:xfrm>
            <a:off x="558657" y="1609447"/>
            <a:ext cx="457200" cy="45720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solidFill>
                  <a:srgbClr val="FFFF00"/>
                </a:solidFill>
              </a:rPr>
              <a:t>1</a:t>
            </a:r>
            <a:endParaRPr lang="es-CO" b="1" i="1" dirty="0">
              <a:solidFill>
                <a:srgbClr val="FFFF00"/>
              </a:solidFill>
            </a:endParaRPr>
          </a:p>
        </p:txBody>
      </p:sp>
    </p:spTree>
    <p:extLst>
      <p:ext uri="{BB962C8B-B14F-4D97-AF65-F5344CB8AC3E}">
        <p14:creationId xmlns:p14="http://schemas.microsoft.com/office/powerpoint/2010/main" val="276547148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37579370"/>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259661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52400" h="50800" prst="softRound"/>
          </a:sp3d>
        </p:spPr>
        <p:txBody>
          <a:bodyPr>
            <a:normAutofit fontScale="70000" lnSpcReduction="20000"/>
          </a:bodyPr>
          <a:lstStyle/>
          <a:p>
            <a:pPr marL="0" indent="0">
              <a:buNone/>
            </a:pPr>
            <a:r>
              <a:rPr lang="es-CO" dirty="0" smtClean="0"/>
              <a:t>. ¿     </a:t>
            </a:r>
            <a:r>
              <a:rPr lang="es-CO" sz="5100" b="1" dirty="0" smtClean="0"/>
              <a:t> ¿Cuándo </a:t>
            </a:r>
            <a:r>
              <a:rPr lang="es-CO" sz="5100" b="1" dirty="0"/>
              <a:t>recibiremos la lluvia tardía? </a:t>
            </a:r>
          </a:p>
          <a:p>
            <a:endParaRPr lang="es-CO" dirty="0"/>
          </a:p>
          <a:p>
            <a:pPr lvl="1"/>
            <a:r>
              <a:rPr lang="es-CO" u="sng" dirty="0"/>
              <a:t>Los que conocieron tan bien la profecía y los tesoros de la sabiduría divina, debieran haber actuado de acuerdo con su fe</a:t>
            </a:r>
            <a:r>
              <a:rPr lang="es-CO" dirty="0"/>
              <a:t>. Debieran haber mandado a sus familias tras sí, para que por medio de un hogar bien ordenado, pudiesen presentar al mundo la influencia de la verdad sobre el corazón humano. </a:t>
            </a:r>
          </a:p>
          <a:p>
            <a:endParaRPr lang="es-CO" dirty="0"/>
          </a:p>
          <a:p>
            <a:r>
              <a:rPr lang="es-CO" dirty="0"/>
              <a:t>Por su falta de devoción y piedad, por no haber alcanzado una alta norma religiosa, contribuyen a que otras almas se conformen con su situación. Los hombres de juicio finito no pueden ver que al seguir el modelo de estos hombres, que tan a menudo les comunicaron los tesoros de la Palabra de Dios, pondrán ciertamente en peligro sus almas. Jesús es el único modelo. </a:t>
            </a:r>
            <a:r>
              <a:rPr lang="es-CO" u="sng" dirty="0"/>
              <a:t>Cada uno debe escudriñar la Biblia por su cuenta</a:t>
            </a:r>
            <a:r>
              <a:rPr lang="es-CO" dirty="0"/>
              <a:t>, de rodillas delante de Dios, con el corazón humilde y susceptible de ser enseñado como el de un niño, si quiere conocer lo que el Señor requiere de él. Por muy grande que sea la altura en que haya estado cualquier ministro en el favor de Dios, si deja de seguir la luz que Dios le dio, si se niega a ser enseñado como un niñito, caerá en las tinieblas y los engaños satánicos, y conducirá a otros por la misma senda. </a:t>
            </a:r>
          </a:p>
          <a:p>
            <a:endParaRPr lang="es-CO" dirty="0"/>
          </a:p>
        </p:txBody>
      </p:sp>
      <p:sp>
        <p:nvSpPr>
          <p:cNvPr id="4" name="3 Conector"/>
          <p:cNvSpPr/>
          <p:nvPr/>
        </p:nvSpPr>
        <p:spPr>
          <a:xfrm>
            <a:off x="439998" y="320120"/>
            <a:ext cx="531602" cy="51659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rgbClr val="FFFF00"/>
                </a:solidFill>
              </a:rPr>
              <a:t>2</a:t>
            </a:r>
            <a:endParaRPr lang="es-CO" sz="5400" b="1" i="1" dirty="0">
              <a:solidFill>
                <a:srgbClr val="FFFF00"/>
              </a:solidFill>
            </a:endParaRPr>
          </a:p>
        </p:txBody>
      </p:sp>
    </p:spTree>
    <p:extLst>
      <p:ext uri="{BB962C8B-B14F-4D97-AF65-F5344CB8AC3E}">
        <p14:creationId xmlns:p14="http://schemas.microsoft.com/office/powerpoint/2010/main" val="275667937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8606980"/>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27500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40000"/>
              <a:lumOff val="60000"/>
            </a:schemeClr>
          </a:solidFill>
          <a:scene3d>
            <a:camera prst="orthographicFront"/>
            <a:lightRig rig="threePt" dir="t"/>
          </a:scene3d>
          <a:sp3d>
            <a:bevelT w="152400" h="50800" prst="softRound"/>
          </a:sp3d>
        </p:spPr>
        <p:txBody>
          <a:bodyPr>
            <a:normAutofit fontScale="85000" lnSpcReduction="10000"/>
          </a:bodyPr>
          <a:lstStyle/>
          <a:p>
            <a:r>
              <a:rPr lang="es-CO" dirty="0"/>
              <a:t>Los que resisten en cada punto, que soportan cada prueba y vencen, a cualquier precio que sea, han escuchado el consejo del Testigo fiel y recibirán la lluvia tardía, y estarán preparados para la traslación.... </a:t>
            </a:r>
            <a:endParaRPr lang="es-CO" dirty="0" smtClean="0"/>
          </a:p>
          <a:p>
            <a:endParaRPr lang="es-CO" dirty="0"/>
          </a:p>
          <a:p>
            <a:pPr lvl="1"/>
            <a:r>
              <a:rPr lang="es-CO" dirty="0" smtClean="0"/>
              <a:t>¡</a:t>
            </a:r>
            <a:r>
              <a:rPr lang="es-CO" dirty="0"/>
              <a:t>Ojalá que toda persona que profesa tibiamente su creencia pudiese comprender la obra de limpieza que Dios está por realizar entre su pueblo profeso! </a:t>
            </a:r>
            <a:endParaRPr lang="es-CO" dirty="0" smtClean="0"/>
          </a:p>
          <a:p>
            <a:endParaRPr lang="es-CO" dirty="0"/>
          </a:p>
          <a:p>
            <a:r>
              <a:rPr lang="es-CO" dirty="0" smtClean="0"/>
              <a:t>Estimados </a:t>
            </a:r>
            <a:r>
              <a:rPr lang="es-CO" dirty="0"/>
              <a:t>amigos, no os engañéis acerca de vuestra condición. No podéis engañar a Dios. Dice el Testigo fiel: " </a:t>
            </a:r>
            <a:r>
              <a:rPr lang="es-CO" b="1" dirty="0"/>
              <a:t>Conozco tus obras</a:t>
            </a:r>
            <a:r>
              <a:rPr lang="es-CO" dirty="0"/>
              <a:t>." </a:t>
            </a:r>
            <a:r>
              <a:rPr lang="es-CO" b="1" dirty="0">
                <a:solidFill>
                  <a:srgbClr val="FF0000"/>
                </a:solidFill>
              </a:rPr>
              <a:t>(Apocalipsis 3: </a:t>
            </a:r>
            <a:r>
              <a:rPr lang="es-CO" b="1" dirty="0" smtClean="0">
                <a:solidFill>
                  <a:srgbClr val="FF0000"/>
                </a:solidFill>
              </a:rPr>
              <a:t>1). </a:t>
            </a:r>
            <a:r>
              <a:rPr lang="es-CO" dirty="0" smtClean="0"/>
              <a:t>El </a:t>
            </a:r>
            <a:r>
              <a:rPr lang="es-CO" dirty="0"/>
              <a:t>tercer ángel está conduciendo a un pueblo paso a paso, cada vez más arriba. </a:t>
            </a:r>
            <a:r>
              <a:rPr lang="es-CO" u="sng" dirty="0"/>
              <a:t>A cada paso será probado</a:t>
            </a:r>
            <a:r>
              <a:rPr lang="es-CO" dirty="0"/>
              <a:t>. </a:t>
            </a:r>
            <a:r>
              <a:rPr lang="es-CO" dirty="0" smtClean="0"/>
              <a:t>."</a:t>
            </a:r>
            <a:r>
              <a:rPr lang="es-CO" b="1" dirty="0" smtClean="0">
                <a:solidFill>
                  <a:srgbClr val="FF0000"/>
                </a:solidFill>
              </a:rPr>
              <a:t>Joyas </a:t>
            </a:r>
            <a:r>
              <a:rPr lang="es-CO" b="1" dirty="0">
                <a:solidFill>
                  <a:srgbClr val="FF0000"/>
                </a:solidFill>
              </a:rPr>
              <a:t>de los testimonios Tomo 1, Pág. 66 </a:t>
            </a:r>
          </a:p>
          <a:p>
            <a:endParaRPr lang="es-CO" dirty="0"/>
          </a:p>
        </p:txBody>
      </p:sp>
    </p:spTree>
    <p:extLst>
      <p:ext uri="{BB962C8B-B14F-4D97-AF65-F5344CB8AC3E}">
        <p14:creationId xmlns:p14="http://schemas.microsoft.com/office/powerpoint/2010/main" val="32727895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sz="3100" dirty="0"/>
              <a:t>El tercer ángel está conduciendo a un pueblo paso a paso, </a:t>
            </a:r>
            <a:r>
              <a:rPr lang="es-CO" sz="3100" b="1" dirty="0"/>
              <a:t>cada vez más arriba</a:t>
            </a:r>
            <a:r>
              <a:rPr lang="es-CO" sz="3100" dirty="0"/>
              <a:t>. </a:t>
            </a:r>
            <a:r>
              <a:rPr lang="es-CO" sz="3100" b="1" dirty="0"/>
              <a:t>A cada paso será probado</a:t>
            </a:r>
            <a:r>
              <a:rPr lang="es-CO" sz="3100" dirty="0"/>
              <a:t>.</a:t>
            </a:r>
            <a:r>
              <a:rPr lang="es-CO" dirty="0"/>
              <a:t> </a:t>
            </a:r>
          </a:p>
        </p:txBody>
      </p:sp>
      <p:sp>
        <p:nvSpPr>
          <p:cNvPr id="3" name="2 Marcador de contenido"/>
          <p:cNvSpPr>
            <a:spLocks noGrp="1"/>
          </p:cNvSpPr>
          <p:nvPr>
            <p:ph idx="1"/>
          </p:nvPr>
        </p:nvSpPr>
        <p:spPr>
          <a:xfrm>
            <a:off x="573021" y="1772816"/>
            <a:ext cx="3034680" cy="4525963"/>
          </a:xfrm>
          <a:solidFill>
            <a:schemeClr val="accent4">
              <a:lumMod val="40000"/>
              <a:lumOff val="60000"/>
            </a:schemeClr>
          </a:solidFill>
          <a:scene3d>
            <a:camera prst="orthographicFront"/>
            <a:lightRig rig="threePt" dir="t"/>
          </a:scene3d>
          <a:sp3d>
            <a:bevelT w="152400" h="50800" prst="softRound"/>
          </a:sp3d>
        </p:spPr>
        <p:txBody>
          <a:bodyPr>
            <a:normAutofit lnSpcReduction="10000"/>
          </a:bodyPr>
          <a:lstStyle/>
          <a:p>
            <a:pPr marL="0" indent="0" algn="ctr">
              <a:buNone/>
            </a:pPr>
            <a:r>
              <a:rPr lang="es-CO" dirty="0" smtClean="0"/>
              <a:t>Y </a:t>
            </a:r>
            <a:r>
              <a:rPr lang="es-CO" dirty="0"/>
              <a:t>fueron todos los días de Enoc trescientos sesenta y cinco </a:t>
            </a:r>
            <a:r>
              <a:rPr lang="es-CO" dirty="0" smtClean="0"/>
              <a:t>años</a:t>
            </a:r>
            <a:r>
              <a:rPr lang="es-CO" dirty="0"/>
              <a:t>.</a:t>
            </a:r>
            <a:r>
              <a:rPr lang="es-CO" dirty="0" smtClean="0"/>
              <a:t> </a:t>
            </a:r>
            <a:r>
              <a:rPr lang="es-CO" dirty="0"/>
              <a:t>Y anduvo Enoc con Dios, y desapareció, porque le llevó </a:t>
            </a:r>
            <a:r>
              <a:rPr lang="es-CO" dirty="0" smtClean="0"/>
              <a:t>Dios</a:t>
            </a:r>
            <a:r>
              <a:rPr lang="es-CO" dirty="0"/>
              <a:t> </a:t>
            </a:r>
            <a:r>
              <a:rPr lang="es-CO" dirty="0" smtClean="0">
                <a:solidFill>
                  <a:srgbClr val="FF0000"/>
                </a:solidFill>
              </a:rPr>
              <a:t>(Gén.5:23,24),</a:t>
            </a:r>
            <a:endParaRPr lang="es-CO" dirty="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1772816"/>
            <a:ext cx="4896544"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rot="19844292">
            <a:off x="4455354" y="3804247"/>
            <a:ext cx="4061295" cy="923330"/>
          </a:xfrm>
          <a:prstGeom prst="rect">
            <a:avLst/>
          </a:prstGeom>
          <a:solidFill>
            <a:schemeClr val="accent4">
              <a:lumMod val="20000"/>
              <a:lumOff val="80000"/>
            </a:schemeClr>
          </a:solidFill>
        </p:spPr>
        <p:txBody>
          <a:bodyPr wrap="square">
            <a:spAutoFit/>
          </a:bodyPr>
          <a:lstStyle/>
          <a:p>
            <a:r>
              <a:rPr lang="es-CO" b="1" dirty="0">
                <a:solidFill>
                  <a:srgbClr val="C00000"/>
                </a:solidFill>
              </a:rPr>
              <a:t>Cada peldaño que escalas, tu carácter se </a:t>
            </a:r>
            <a:r>
              <a:rPr lang="es-CO" b="1" dirty="0" smtClean="0">
                <a:solidFill>
                  <a:srgbClr val="C00000"/>
                </a:solidFill>
              </a:rPr>
              <a:t>va transformando, hasta obtener la victoria.</a:t>
            </a:r>
            <a:endParaRPr lang="es-CO" b="1" dirty="0">
              <a:solidFill>
                <a:srgbClr val="C00000"/>
              </a:solidFill>
            </a:endParaRP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1805473"/>
            <a:ext cx="876300"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779912" y="5671187"/>
            <a:ext cx="4896544" cy="70788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000" b="1" dirty="0"/>
              <a:t>El secreto de la vida cristiana está en caminar diariamente con Dios.</a:t>
            </a:r>
          </a:p>
        </p:txBody>
      </p:sp>
    </p:spTree>
    <p:extLst>
      <p:ext uri="{BB962C8B-B14F-4D97-AF65-F5344CB8AC3E}">
        <p14:creationId xmlns:p14="http://schemas.microsoft.com/office/powerpoint/2010/main" val="229749067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99541240"/>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6540296"/>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54128858"/>
              </p:ext>
            </p:extLst>
          </p:nvPr>
        </p:nvGraphicFramePr>
        <p:xfrm>
          <a:off x="457200" y="332656"/>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760430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sz="4000" b="1" dirty="0" smtClean="0"/>
              <a:t>Estos preciosos regalos serán tuyos si tan solo pides el poder del Espíritu Santo.</a:t>
            </a:r>
            <a:r>
              <a:rPr lang="es-CO" b="1" dirty="0" smtClean="0"/>
              <a:t>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3096344" cy="2880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916833"/>
            <a:ext cx="3168352"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5" y="1916833"/>
            <a:ext cx="1800201"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5157192"/>
            <a:ext cx="8424936" cy="1569660"/>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pPr algn="ctr"/>
            <a:r>
              <a:rPr lang="es-CO" sz="2400" b="1" dirty="0"/>
              <a:t>No sufras más,  </a:t>
            </a:r>
            <a:r>
              <a:rPr lang="es-CO" sz="2400" b="1" dirty="0" smtClean="0"/>
              <a:t>Jesús dice</a:t>
            </a:r>
            <a:r>
              <a:rPr lang="es-CO" sz="2400" b="1" dirty="0"/>
              <a:t>: </a:t>
            </a:r>
            <a:r>
              <a:rPr lang="es-CO" sz="2400" b="1" dirty="0" smtClean="0"/>
              <a:t>«Pues </a:t>
            </a:r>
            <a:r>
              <a:rPr lang="es-CO" sz="2400" b="1" dirty="0"/>
              <a:t>si vosotros, siendo malos, sabéis dar buenas dádivas a vuestros hijos, ¿cuánto más vuestro Padre celestial dará [el] Espíritu Santo a los que lo pidieren de él</a:t>
            </a:r>
            <a:r>
              <a:rPr lang="es-CO" sz="2400" b="1" dirty="0" smtClean="0"/>
              <a:t>? Luc.11:13.</a:t>
            </a:r>
            <a:endParaRPr lang="es-CO" sz="2400" b="1" dirty="0"/>
          </a:p>
        </p:txBody>
      </p:sp>
    </p:spTree>
    <p:extLst>
      <p:ext uri="{BB962C8B-B14F-4D97-AF65-F5344CB8AC3E}">
        <p14:creationId xmlns:p14="http://schemas.microsoft.com/office/powerpoint/2010/main" val="269066156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96432214"/>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0100017"/>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4" name="3 Redondear rectángulo de esquina del mismo lado"/>
          <p:cNvSpPr/>
          <p:nvPr/>
        </p:nvSpPr>
        <p:spPr>
          <a:xfrm>
            <a:off x="611560" y="404664"/>
            <a:ext cx="8136904" cy="5976664"/>
          </a:xfrm>
          <a:prstGeom prst="round2SameRect">
            <a:avLst/>
          </a:prstGeom>
          <a:solidFill>
            <a:schemeClr val="accent5">
              <a:lumMod val="20000"/>
              <a:lumOff val="80000"/>
            </a:schemeClr>
          </a:solid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002060"/>
                </a:solidFill>
              </a:rPr>
              <a:t>Debe haber un reavivamiento cabal entre nosotros. Debe haber un ministerio convertido. Debe haber confesiones, arrepentimiento y conversiones. </a:t>
            </a:r>
            <a:endParaRPr lang="es-CO" sz="3200" b="1" dirty="0" smtClean="0">
              <a:solidFill>
                <a:srgbClr val="002060"/>
              </a:solidFill>
            </a:endParaRPr>
          </a:p>
          <a:p>
            <a:pPr algn="ctr"/>
            <a:endParaRPr lang="es-CO" sz="3200" dirty="0" smtClean="0"/>
          </a:p>
          <a:p>
            <a:pPr algn="ctr"/>
            <a:r>
              <a:rPr lang="es-CO" sz="3200" b="1" dirty="0" smtClean="0">
                <a:solidFill>
                  <a:srgbClr val="FF0000"/>
                </a:solidFill>
              </a:rPr>
              <a:t>Muchos </a:t>
            </a:r>
            <a:r>
              <a:rPr lang="es-CO" sz="3200" b="1" dirty="0">
                <a:solidFill>
                  <a:srgbClr val="FF0000"/>
                </a:solidFill>
              </a:rPr>
              <a:t>que están predicando la Palabra necesitan la gracia transformadora de Cristo en sus corazones. No debieran permitir que nada les impida hacer una obra cabal antes que sea demasiado tarde para siempre.- </a:t>
            </a:r>
          </a:p>
        </p:txBody>
      </p:sp>
    </p:spTree>
    <p:extLst>
      <p:ext uri="{BB962C8B-B14F-4D97-AF65-F5344CB8AC3E}">
        <p14:creationId xmlns:p14="http://schemas.microsoft.com/office/powerpoint/2010/main" val="116657922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graphicFrame>
        <p:nvGraphicFramePr>
          <p:cNvPr id="8" name="7 Marcador de contenido"/>
          <p:cNvGraphicFramePr>
            <a:graphicFrameLocks noGrp="1"/>
          </p:cNvGraphicFramePr>
          <p:nvPr>
            <p:ph idx="1"/>
            <p:extLst>
              <p:ext uri="{D42A27DB-BD31-4B8C-83A1-F6EECF244321}">
                <p14:modId xmlns:p14="http://schemas.microsoft.com/office/powerpoint/2010/main" val="561252570"/>
              </p:ext>
            </p:extLst>
          </p:nvPr>
        </p:nvGraphicFramePr>
        <p:xfrm>
          <a:off x="457200" y="260648"/>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01177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51000">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b="1" dirty="0"/>
              <a:t>El reavivamiento y la reforma son dos cosas diferentes</a:t>
            </a:r>
            <a:r>
              <a:rPr lang="es-CO" sz="2000"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132857"/>
            <a:ext cx="3051111" cy="259228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132857"/>
            <a:ext cx="2520280" cy="2592288"/>
          </a:xfrm>
          <a:prstGeom prst="rect">
            <a:avLst/>
          </a:prstGeom>
          <a:noFill/>
          <a:ln w="9525">
            <a:solidFill>
              <a:schemeClr val="tx1"/>
            </a:solidFill>
            <a:miter lim="800000"/>
            <a:headEnd/>
            <a:tailEnd/>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132856"/>
            <a:ext cx="2592288" cy="259228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4942822"/>
            <a:ext cx="8516700" cy="1938992"/>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pPr algn="ctr"/>
            <a:r>
              <a:rPr lang="es-CO" sz="2400" b="1" dirty="0">
                <a:solidFill>
                  <a:srgbClr val="FF0000"/>
                </a:solidFill>
              </a:rPr>
              <a:t>El reavivamiento significa una renovación de la vida espiritual, un avivamiento de las facultades de la mente y el corazón, una resurrección de la muerte espiritual</a:t>
            </a:r>
            <a:r>
              <a:rPr lang="es-CO" sz="2400" b="1" dirty="0"/>
              <a:t>. La reforma significa una reorganización, un cambio en ideas y teorías, en hábitos y prácticas.</a:t>
            </a:r>
          </a:p>
        </p:txBody>
      </p:sp>
    </p:spTree>
    <p:extLst>
      <p:ext uri="{BB962C8B-B14F-4D97-AF65-F5344CB8AC3E}">
        <p14:creationId xmlns:p14="http://schemas.microsoft.com/office/powerpoint/2010/main" val="71093200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a:solidFill>
            <a:schemeClr val="accent4">
              <a:lumMod val="40000"/>
              <a:lumOff val="60000"/>
            </a:schemeClr>
          </a:solidFill>
          <a:scene3d>
            <a:camera prst="orthographicFront"/>
            <a:lightRig rig="threePt" dir="t"/>
          </a:scene3d>
          <a:sp3d>
            <a:bevelT w="152400" h="50800" prst="softRound"/>
          </a:sp3d>
        </p:spPr>
        <p:txBody>
          <a:bodyPr>
            <a:normAutofit fontScale="90000"/>
          </a:bodyPr>
          <a:lstStyle/>
          <a:p>
            <a:pPr algn="l"/>
            <a:r>
              <a:rPr lang="es-CO" b="1" dirty="0"/>
              <a:t>SE REQUIERE UNA ENTREGA TOTAL </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409198703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Rectángulo"/>
          <p:cNvSpPr/>
          <p:nvPr/>
        </p:nvSpPr>
        <p:spPr>
          <a:xfrm>
            <a:off x="467544" y="6093296"/>
            <a:ext cx="4824536" cy="70788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t>Porque de tal manera amó Dios al mundo, que dio a Su Hijo </a:t>
            </a:r>
            <a:r>
              <a:rPr lang="es-CO" sz="2000" b="1" dirty="0" smtClean="0"/>
              <a:t>unigénito,….» Juan 3:16.</a:t>
            </a:r>
            <a:endParaRPr lang="es-CO" sz="2000" b="1" dirty="0"/>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0272" y="332656"/>
            <a:ext cx="2016224"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96136" y="5733256"/>
            <a:ext cx="2808312" cy="1114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81523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14603731"/>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528435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45717901"/>
              </p:ext>
            </p:extLst>
          </p:nvPr>
        </p:nvGraphicFramePr>
        <p:xfrm>
          <a:off x="475828" y="-60251"/>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0272" y="5157192"/>
            <a:ext cx="1685156" cy="1584176"/>
          </a:xfrm>
          <a:prstGeom prst="rect">
            <a:avLst/>
          </a:prstGeom>
          <a:noFill/>
          <a:ln w="9525">
            <a:solidFill>
              <a:schemeClr val="tx1"/>
            </a:solidFill>
            <a:miter lim="800000"/>
            <a:headEnd/>
            <a:tailEnd/>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5733256"/>
            <a:ext cx="6480720" cy="707886"/>
          </a:xfrm>
          <a:prstGeom prst="rect">
            <a:avLst/>
          </a:prstGeom>
          <a:solidFill>
            <a:schemeClr val="bg2">
              <a:lumMod val="75000"/>
            </a:schemeClr>
          </a:solidFill>
          <a:ln>
            <a:solidFill>
              <a:srgbClr val="FF0000"/>
            </a:solidFill>
          </a:ln>
          <a:scene3d>
            <a:camera prst="orthographicFront"/>
            <a:lightRig rig="threePt" dir="t"/>
          </a:scene3d>
          <a:sp3d>
            <a:bevelT w="165100" prst="coolSlant"/>
          </a:sp3d>
        </p:spPr>
        <p:txBody>
          <a:bodyPr wrap="square">
            <a:spAutoFit/>
          </a:bodyPr>
          <a:lstStyle/>
          <a:p>
            <a:r>
              <a:rPr lang="es-CO" sz="2000" b="1" dirty="0" smtClean="0"/>
              <a:t>“la </a:t>
            </a:r>
            <a:r>
              <a:rPr lang="es-CO" sz="2000" b="1" dirty="0"/>
              <a:t>oración que Dios espera, es aquella que termina desplazándome a mí y entronizando al Señor en mi vida”.</a:t>
            </a:r>
          </a:p>
        </p:txBody>
      </p:sp>
    </p:spTree>
    <p:extLst>
      <p:ext uri="{BB962C8B-B14F-4D97-AF65-F5344CB8AC3E}">
        <p14:creationId xmlns:p14="http://schemas.microsoft.com/office/powerpoint/2010/main" val="264138929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4149073063"/>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170845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8229600" cy="1143000"/>
          </a:xfrm>
          <a:solidFill>
            <a:schemeClr val="accent4">
              <a:lumMod val="40000"/>
              <a:lumOff val="60000"/>
            </a:schemeClr>
          </a:solidFill>
          <a:scene3d>
            <a:camera prst="orthographicFront"/>
            <a:lightRig rig="threePt" dir="t"/>
          </a:scene3d>
          <a:sp3d>
            <a:bevelT w="152400" h="50800" prst="softRound"/>
          </a:sp3d>
        </p:spPr>
        <p:txBody>
          <a:bodyPr>
            <a:noAutofit/>
          </a:bodyPr>
          <a:lstStyle/>
          <a:p>
            <a:r>
              <a:rPr lang="es-CO" sz="3200" b="1" dirty="0"/>
              <a:t>MANTENER LIMPIO EL RECIPIENTE Y PONERLO BOCA ARRIBA" </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700481313"/>
              </p:ext>
            </p:extLst>
          </p:nvPr>
        </p:nvGraphicFramePr>
        <p:xfrm>
          <a:off x="457200" y="1600200"/>
          <a:ext cx="8229600" cy="49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664578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3600" b="1" i="1" dirty="0"/>
              <a:t>NO TODOS RECIBIRÁN LA LLUVIA TARDÍA </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12721420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083322" y="5445224"/>
            <a:ext cx="6873053" cy="584775"/>
          </a:xfrm>
          <a:prstGeom prst="rect">
            <a:avLst/>
          </a:prstGeom>
        </p:spPr>
        <p:txBody>
          <a:bodyPr wrap="square">
            <a:spAutoFit/>
          </a:bodyPr>
          <a:lstStyle/>
          <a:p>
            <a:pPr algn="ctr"/>
            <a:r>
              <a:rPr lang="es-CO" sz="3200" b="1" dirty="0"/>
              <a:t>Es tiempo de orar sin cesar </a:t>
            </a:r>
          </a:p>
        </p:txBody>
      </p:sp>
    </p:spTree>
    <p:extLst>
      <p:ext uri="{BB962C8B-B14F-4D97-AF65-F5344CB8AC3E}">
        <p14:creationId xmlns:p14="http://schemas.microsoft.com/office/powerpoint/2010/main" val="10449796"/>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6430076"/>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Rectángulo"/>
          <p:cNvSpPr/>
          <p:nvPr/>
        </p:nvSpPr>
        <p:spPr>
          <a:xfrm>
            <a:off x="1043608" y="5561449"/>
            <a:ext cx="6984776" cy="584775"/>
          </a:xfrm>
          <a:prstGeom prst="rect">
            <a:avLst/>
          </a:prstGeom>
        </p:spPr>
        <p:txBody>
          <a:bodyPr wrap="square">
            <a:spAutoFit/>
          </a:bodyPr>
          <a:lstStyle/>
          <a:p>
            <a:pPr algn="ctr"/>
            <a:r>
              <a:rPr lang="es-CO" sz="3200" dirty="0" smtClean="0">
                <a:solidFill>
                  <a:srgbClr val="FFFF00"/>
                </a:solidFill>
              </a:rPr>
              <a:t>Esfuérzate   </a:t>
            </a:r>
            <a:r>
              <a:rPr lang="es-CO" sz="3200" dirty="0">
                <a:solidFill>
                  <a:srgbClr val="FFFF00"/>
                </a:solidFill>
              </a:rPr>
              <a:t>y </a:t>
            </a:r>
            <a:r>
              <a:rPr lang="es-CO" sz="3200" dirty="0" smtClean="0">
                <a:solidFill>
                  <a:srgbClr val="FFFF00"/>
                </a:solidFill>
              </a:rPr>
              <a:t>  se   valiente</a:t>
            </a:r>
            <a:endParaRPr lang="es-CO" sz="3200" dirty="0">
              <a:solidFill>
                <a:srgbClr val="FFFF00"/>
              </a:solidFill>
            </a:endParaRPr>
          </a:p>
        </p:txBody>
      </p:sp>
    </p:spTree>
    <p:extLst>
      <p:ext uri="{BB962C8B-B14F-4D97-AF65-F5344CB8AC3E}">
        <p14:creationId xmlns:p14="http://schemas.microsoft.com/office/powerpoint/2010/main" val="377930643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i="1" dirty="0">
                <a:effectLst>
                  <a:outerShdw blurRad="38100" dist="38100" dir="2700000" algn="tl">
                    <a:srgbClr val="000000">
                      <a:alpha val="43137"/>
                    </a:srgbClr>
                  </a:outerShdw>
                </a:effectLst>
              </a:rPr>
              <a:t>LA LLUVIA TARDÍA PRODUCIRÁ EL FUERTE CLAMOR </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1666665823"/>
              </p:ext>
            </p:extLst>
          </p:nvPr>
        </p:nvGraphicFramePr>
        <p:xfrm>
          <a:off x="457200" y="1600200"/>
          <a:ext cx="8229600" cy="49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051720" y="1844824"/>
            <a:ext cx="864096" cy="3139321"/>
          </a:xfrm>
          <a:prstGeom prst="rect">
            <a:avLst/>
          </a:prstGeom>
        </p:spPr>
        <p:txBody>
          <a:bodyPr wrap="square">
            <a:spAutoFit/>
          </a:bodyPr>
          <a:lstStyle/>
          <a:p>
            <a:r>
              <a:rPr lang="es-CO" b="1" dirty="0">
                <a:solidFill>
                  <a:srgbClr val="FFFF00"/>
                </a:solidFill>
              </a:rPr>
              <a:t>la lluvia tardía desarrolla un carácter semejante al de Cristo</a:t>
            </a:r>
          </a:p>
        </p:txBody>
      </p:sp>
    </p:spTree>
    <p:extLst>
      <p:ext uri="{BB962C8B-B14F-4D97-AF65-F5344CB8AC3E}">
        <p14:creationId xmlns:p14="http://schemas.microsoft.com/office/powerpoint/2010/main" val="4232583626"/>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FALTA DE PREPARACIÓN PARA EL FUERTE CLAMOR </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412808559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333768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08471820"/>
              </p:ext>
            </p:extLst>
          </p:nvPr>
        </p:nvGraphicFramePr>
        <p:xfrm>
          <a:off x="457200" y="620688"/>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651962" y="3140968"/>
            <a:ext cx="5724128" cy="954107"/>
          </a:xfrm>
          <a:prstGeom prst="rect">
            <a:avLst/>
          </a:prstGeom>
        </p:spPr>
        <p:txBody>
          <a:bodyPr wrap="square">
            <a:spAutoFit/>
          </a:bodyPr>
          <a:lstStyle/>
          <a:p>
            <a:pPr algn="ctr"/>
            <a:r>
              <a:rPr lang="es-CO" sz="2400" dirty="0" smtClean="0"/>
              <a:t> </a:t>
            </a:r>
            <a:r>
              <a:rPr lang="es-CO" sz="2800" b="1" dirty="0"/>
              <a:t>La glotonería es el pecado prevaleciente en esta era. </a:t>
            </a:r>
          </a:p>
        </p:txBody>
      </p:sp>
    </p:spTree>
    <p:extLst>
      <p:ext uri="{BB962C8B-B14F-4D97-AF65-F5344CB8AC3E}">
        <p14:creationId xmlns:p14="http://schemas.microsoft.com/office/powerpoint/2010/main" val="358180183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015492393"/>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959380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46798887"/>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51520" y="5842337"/>
            <a:ext cx="6552728" cy="9233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b="1" dirty="0"/>
              <a:t>El desobedecer trae trágicas consecuencias, nos priva del privilegio de gozar del descanso eterno (Hebreos 3:18) y nos hace merecer la ira de Dios. </a:t>
            </a:r>
            <a:r>
              <a:rPr lang="es-CO" b="1" u="sng" dirty="0"/>
              <a:t>(Efesios 5:6</a:t>
            </a:r>
            <a:r>
              <a:rPr lang="es-CO" b="1" u="sng" dirty="0" smtClean="0"/>
              <a:t>)</a:t>
            </a:r>
            <a:endParaRPr lang="es-CO" b="1" u="sng" dirty="0"/>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7896" y="5799946"/>
            <a:ext cx="2190750"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1662527"/>
      </p:ext>
    </p:extLst>
  </p:cSld>
  <p:clrMapOvr>
    <a:masterClrMapping/>
  </p:clrMapOvr>
  <p:transition spd="slow">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54035616"/>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Rectángulo"/>
          <p:cNvSpPr/>
          <p:nvPr/>
        </p:nvSpPr>
        <p:spPr>
          <a:xfrm>
            <a:off x="251520" y="5934670"/>
            <a:ext cx="7056784" cy="830997"/>
          </a:xfrm>
          <a:prstGeom prst="rect">
            <a:avLst/>
          </a:prstGeom>
        </p:spPr>
        <p:txBody>
          <a:bodyPr wrap="square">
            <a:spAutoFit/>
          </a:bodyPr>
          <a:lstStyle/>
          <a:p>
            <a:r>
              <a:rPr lang="es-CO" sz="2400" b="1" dirty="0"/>
              <a:t>Este es nuestro tiempo de gracia,  en el cual debemos trabajar, por nuestra salvación y la de los demás.</a:t>
            </a: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4288" y="5517232"/>
            <a:ext cx="2007258" cy="1371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300695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dirty="0" smtClean="0"/>
              <a:t>Cuando termine el tiempo de gracia, sucederá lo que sucedió en el año 31 D. J.</a:t>
            </a:r>
            <a:endParaRPr lang="es-CO" sz="3600" dirty="0"/>
          </a:p>
        </p:txBody>
      </p:sp>
      <p:sp>
        <p:nvSpPr>
          <p:cNvPr id="3" name="2 Marcador de contenido"/>
          <p:cNvSpPr>
            <a:spLocks noGrp="1"/>
          </p:cNvSpPr>
          <p:nvPr>
            <p:ph idx="1"/>
          </p:nvPr>
        </p:nvSpPr>
        <p:spPr>
          <a:xfrm>
            <a:off x="251520" y="4797152"/>
            <a:ext cx="8507288" cy="180020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Lo judíos, continuaron ofreciendo sus sacrificio, pero sería en vano. Se terminará el tiempo de gracia, y seguirán orando, pero ya no habrá quien interceda en el Santuario celestial, dejaron pasar su tiempo de gracia.</a:t>
            </a:r>
            <a:endParaRPr lang="es-CO" sz="28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36994"/>
            <a:ext cx="2736304" cy="25492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1836994"/>
            <a:ext cx="2644215" cy="25492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1531" y="1844824"/>
            <a:ext cx="2736304" cy="25492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8256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w="152400" h="50800" prst="softRound"/>
          </a:sp3d>
        </p:spPr>
        <p:txBody>
          <a:bodyPr>
            <a:normAutofit fontScale="90000"/>
          </a:bodyPr>
          <a:lstStyle/>
          <a:p>
            <a:r>
              <a:rPr lang="es-CO" b="1" dirty="0"/>
              <a:t>EL SELLAMIENTO Y LA LLUVIA TARDÍA </a:t>
            </a:r>
            <a:endParaRPr lang="es-CO" b="1" dirty="0"/>
          </a:p>
        </p:txBody>
      </p:sp>
      <p:sp>
        <p:nvSpPr>
          <p:cNvPr id="3" name="2 Marcador de contenido"/>
          <p:cNvSpPr>
            <a:spLocks noGrp="1"/>
          </p:cNvSpPr>
          <p:nvPr>
            <p:ph idx="1"/>
          </p:nvPr>
        </p:nvSpPr>
        <p:spPr>
          <a:xfrm>
            <a:off x="457200" y="1600200"/>
            <a:ext cx="8229600" cy="4925144"/>
          </a:xfrm>
          <a:solidFill>
            <a:schemeClr val="bg2">
              <a:lumMod val="90000"/>
            </a:schemeClr>
          </a:solidFill>
          <a:scene3d>
            <a:camera prst="orthographicFront"/>
            <a:lightRig rig="threePt" dir="t"/>
          </a:scene3d>
          <a:sp3d>
            <a:bevelT w="165100" prst="coolSlant"/>
          </a:sp3d>
        </p:spPr>
        <p:txBody>
          <a:bodyPr>
            <a:normAutofit fontScale="70000" lnSpcReduction="20000"/>
          </a:bodyPr>
          <a:lstStyle/>
          <a:p>
            <a:endParaRPr lang="es-CO" dirty="0"/>
          </a:p>
          <a:p>
            <a:pPr marL="0" indent="0" algn="ctr">
              <a:buNone/>
            </a:pPr>
            <a:r>
              <a:rPr lang="es-CO" dirty="0"/>
              <a:t>Pero el fundamento de Dios está firme, teniendo este sello: Conoce el Señor a los que son suyos; y: Apártese de iniquidad todo aquel que invoca el nombre de Cristo.  </a:t>
            </a:r>
            <a:r>
              <a:rPr lang="es-CO" dirty="0">
                <a:solidFill>
                  <a:srgbClr val="FF0000"/>
                </a:solidFill>
              </a:rPr>
              <a:t>2 Timoteo 2: 19. </a:t>
            </a:r>
          </a:p>
          <a:p>
            <a:endParaRPr lang="es-CO" dirty="0"/>
          </a:p>
          <a:p>
            <a:pPr marL="0" indent="0" algn="ctr">
              <a:buNone/>
            </a:pPr>
            <a:r>
              <a:rPr lang="es-CO" dirty="0" smtClean="0"/>
              <a:t>Antes </a:t>
            </a:r>
            <a:r>
              <a:rPr lang="es-CO" dirty="0"/>
              <a:t>que sea completamente terminada </a:t>
            </a:r>
            <a:r>
              <a:rPr lang="es-CO" dirty="0" smtClean="0"/>
              <a:t>la obra, </a:t>
            </a:r>
            <a:r>
              <a:rPr lang="es-CO" dirty="0"/>
              <a:t>y finalice el sellamiento del pueblo de Dios, recibiremos el derramamiento del Espíritu Santo de Dios. Ángeles del cielo estarán en nuestro medio. </a:t>
            </a:r>
          </a:p>
          <a:p>
            <a:endParaRPr lang="es-CO" dirty="0"/>
          </a:p>
          <a:p>
            <a:pPr marL="0" indent="0" algn="ctr">
              <a:buNone/>
            </a:pPr>
            <a:r>
              <a:rPr lang="es-CO" b="1" dirty="0"/>
              <a:t>Nuestro Padre celestial no exige de nuestras manos lo que no podemos realizar. Desea que su pueblo trabaje fervientemente para cumplir el propósito que le ha asignado. Han de orar en busca, de poder, esperar poder y recibir poder, a fin de que puedan crecer hasta la plena estatura de hombres y mujeres en Cristo Jesús. </a:t>
            </a:r>
          </a:p>
        </p:txBody>
      </p:sp>
    </p:spTree>
    <p:extLst>
      <p:ext uri="{BB962C8B-B14F-4D97-AF65-F5344CB8AC3E}">
        <p14:creationId xmlns:p14="http://schemas.microsoft.com/office/powerpoint/2010/main" val="345771804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245509930"/>
              </p:ext>
            </p:extLst>
          </p:nvPr>
        </p:nvGraphicFramePr>
        <p:xfrm>
          <a:off x="395536" y="116632"/>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438228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818279739"/>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270749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60860588"/>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745932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39709780"/>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899592" y="5445224"/>
            <a:ext cx="7272808" cy="461665"/>
          </a:xfrm>
          <a:prstGeom prst="rect">
            <a:avLst/>
          </a:prstGeom>
          <a:solidFill>
            <a:srgbClr val="FFFF00"/>
          </a:solidFill>
        </p:spPr>
        <p:txBody>
          <a:bodyPr wrap="square">
            <a:spAutoFit/>
          </a:bodyPr>
          <a:lstStyle/>
          <a:p>
            <a:pPr algn="ctr"/>
            <a:r>
              <a:rPr lang="es-CO" sz="2400" b="1" dirty="0">
                <a:solidFill>
                  <a:srgbClr val="C00000"/>
                </a:solidFill>
              </a:rPr>
              <a:t>A eso se debe tanta </a:t>
            </a:r>
            <a:r>
              <a:rPr lang="es-CO" sz="2400" b="1" dirty="0" smtClean="0">
                <a:solidFill>
                  <a:srgbClr val="C00000"/>
                </a:solidFill>
              </a:rPr>
              <a:t>enfermedad, a la ingesta de carne </a:t>
            </a:r>
            <a:endParaRPr lang="es-CO" sz="2400" b="1" dirty="0">
              <a:solidFill>
                <a:srgbClr val="C00000"/>
              </a:solidFill>
            </a:endParaRPr>
          </a:p>
        </p:txBody>
      </p:sp>
    </p:spTree>
    <p:extLst>
      <p:ext uri="{BB962C8B-B14F-4D97-AF65-F5344CB8AC3E}">
        <p14:creationId xmlns:p14="http://schemas.microsoft.com/office/powerpoint/2010/main" val="89695142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38784025"/>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250679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38112789"/>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30" y="127484"/>
            <a:ext cx="1800200" cy="2138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504" y="2852936"/>
            <a:ext cx="3312368"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996247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6345195"/>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187624" y="5733256"/>
            <a:ext cx="6696744" cy="584775"/>
          </a:xfrm>
          <a:prstGeom prst="rect">
            <a:avLst/>
          </a:prstGeom>
          <a:solidFill>
            <a:schemeClr val="accent2">
              <a:lumMod val="40000"/>
              <a:lumOff val="60000"/>
            </a:schemeClr>
          </a:solidFill>
        </p:spPr>
        <p:txBody>
          <a:bodyPr wrap="square">
            <a:spAutoFit/>
          </a:bodyPr>
          <a:lstStyle/>
          <a:p>
            <a:pPr algn="ctr"/>
            <a:r>
              <a:rPr lang="es-CO" sz="3200" dirty="0"/>
              <a:t>Debemos arrepentirnos y </a:t>
            </a:r>
            <a:r>
              <a:rPr lang="es-CO" sz="3200" dirty="0" smtClean="0"/>
              <a:t>convertirnos </a:t>
            </a:r>
            <a:endParaRPr lang="es-CO" sz="3200" dirty="0"/>
          </a:p>
        </p:txBody>
      </p:sp>
    </p:spTree>
    <p:extLst>
      <p:ext uri="{BB962C8B-B14F-4D97-AF65-F5344CB8AC3E}">
        <p14:creationId xmlns:p14="http://schemas.microsoft.com/office/powerpoint/2010/main" val="396069427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63803695"/>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2875087"/>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01332299"/>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593410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09249732"/>
              </p:ext>
            </p:extLst>
          </p:nvPr>
        </p:nvGraphicFramePr>
        <p:xfrm>
          <a:off x="457200" y="764704"/>
          <a:ext cx="8229600" cy="5361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475656" y="5128105"/>
            <a:ext cx="6192688" cy="646331"/>
          </a:xfrm>
          <a:prstGeom prst="rect">
            <a:avLst/>
          </a:prstGeom>
          <a:solidFill>
            <a:srgbClr val="FFC000"/>
          </a:solidFill>
          <a:ln>
            <a:solidFill>
              <a:srgbClr val="FF0000"/>
            </a:solidFill>
          </a:ln>
        </p:spPr>
        <p:txBody>
          <a:bodyPr wrap="square">
            <a:spAutoFit/>
          </a:bodyPr>
          <a:lstStyle/>
          <a:p>
            <a:pPr algn="ctr"/>
            <a:r>
              <a:rPr lang="es-CO" b="1" dirty="0"/>
              <a:t>Temperancia es el uso moderado de todo cuanto sea bueno y la abstención </a:t>
            </a:r>
            <a:r>
              <a:rPr lang="es-CO" b="1" dirty="0" smtClean="0"/>
              <a:t>completa </a:t>
            </a:r>
            <a:r>
              <a:rPr lang="es-CO" b="1" dirty="0"/>
              <a:t>de todo cuanto sea perjudicial</a:t>
            </a:r>
          </a:p>
        </p:txBody>
      </p:sp>
    </p:spTree>
    <p:extLst>
      <p:ext uri="{BB962C8B-B14F-4D97-AF65-F5344CB8AC3E}">
        <p14:creationId xmlns:p14="http://schemas.microsoft.com/office/powerpoint/2010/main" val="398414077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3803488"/>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916160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53177652"/>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256184" y="5445224"/>
            <a:ext cx="6624736" cy="523220"/>
          </a:xfrm>
          <a:prstGeom prst="rect">
            <a:avLst/>
          </a:prstGeom>
        </p:spPr>
        <p:txBody>
          <a:bodyPr wrap="square">
            <a:spAutoFit/>
          </a:bodyPr>
          <a:lstStyle/>
          <a:p>
            <a:pPr algn="ctr"/>
            <a:r>
              <a:rPr lang="es-CO" sz="2800" b="1" dirty="0"/>
              <a:t>El terreno de Satanás es la desobediencia</a:t>
            </a:r>
            <a:r>
              <a:rPr lang="es-CO" b="1" dirty="0"/>
              <a:t> </a:t>
            </a:r>
          </a:p>
        </p:txBody>
      </p:sp>
    </p:spTree>
    <p:extLst>
      <p:ext uri="{BB962C8B-B14F-4D97-AF65-F5344CB8AC3E}">
        <p14:creationId xmlns:p14="http://schemas.microsoft.com/office/powerpoint/2010/main" val="37388006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45637202"/>
              </p:ext>
            </p:extLst>
          </p:nvPr>
        </p:nvGraphicFramePr>
        <p:xfrm>
          <a:off x="457200" y="476672"/>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2731760"/>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1604</TotalTime>
  <Words>6284</Words>
  <Application>Microsoft Office PowerPoint</Application>
  <PresentationFormat>Presentación en pantalla (4:3)</PresentationFormat>
  <Paragraphs>195</Paragraphs>
  <Slides>50</Slides>
  <Notes>0</Notes>
  <HiddenSlides>0</HiddenSlides>
  <MMClips>0</MMClips>
  <ScaleCrop>false</ScaleCrop>
  <HeadingPairs>
    <vt:vector size="4" baseType="variant">
      <vt:variant>
        <vt:lpstr>Tema</vt:lpstr>
      </vt:variant>
      <vt:variant>
        <vt:i4>1</vt:i4>
      </vt:variant>
      <vt:variant>
        <vt:lpstr>Títulos de diapositiva</vt:lpstr>
      </vt:variant>
      <vt:variant>
        <vt:i4>50</vt:i4>
      </vt:variant>
    </vt:vector>
  </HeadingPairs>
  <TitlesOfParts>
    <vt:vector size="51" baseType="lpstr">
      <vt:lpstr>Tema de Office</vt:lpstr>
      <vt:lpstr>Presentación de PowerPoint</vt:lpstr>
      <vt:lpstr>LA SEMILLA DE CADA DÍA</vt:lpstr>
      <vt:lpstr>Predicando la verdad presente: LA LLUVIA TEMPRANA Y LA TARDÍA </vt:lpstr>
      <vt:lpstr>Presentación de PowerPoint</vt:lpstr>
      <vt:lpstr>La Lluvia Temprana </vt:lpstr>
      <vt:lpstr>Presentación de PowerPoint</vt:lpstr>
      <vt:lpstr>Presentación de PowerPoint</vt:lpstr>
      <vt:lpstr>Presentación de PowerPoint</vt:lpstr>
      <vt:lpstr>Entre los discípulos habían querellas, sobre quién de ellos sería el mayor, ver (Luc.6:46).</vt:lpstr>
      <vt:lpstr>La Lluvia Tardía </vt:lpstr>
      <vt:lpstr>Presentación de PowerPoint</vt:lpstr>
      <vt:lpstr>Presentación de PowerPoint</vt:lpstr>
      <vt:lpstr>Presentación de PowerPoint</vt:lpstr>
      <vt:lpstr>Presentación de PowerPoint</vt:lpstr>
      <vt:lpstr>El tercer ángel está conduciendo a un pueblo paso a paso, cada vez más arriba. A cada paso será probado. </vt:lpstr>
      <vt:lpstr>Presentación de PowerPoint</vt:lpstr>
      <vt:lpstr>Presentación de PowerPoint</vt:lpstr>
      <vt:lpstr>Estos preciosos regalos serán tuyos si tan solo pides el poder del Espíritu Santo. </vt:lpstr>
      <vt:lpstr>Presentación de PowerPoint</vt:lpstr>
      <vt:lpstr>Presentación de PowerPoint</vt:lpstr>
      <vt:lpstr>Presentación de PowerPoint</vt:lpstr>
      <vt:lpstr>El reavivamiento y la reforma son dos cosas diferentes. </vt:lpstr>
      <vt:lpstr>SE REQUIERE UNA ENTREGA TOTAL </vt:lpstr>
      <vt:lpstr>Presentación de PowerPoint</vt:lpstr>
      <vt:lpstr>Presentación de PowerPoint</vt:lpstr>
      <vt:lpstr>Presentación de PowerPoint</vt:lpstr>
      <vt:lpstr>MANTENER LIMPIO EL RECIPIENTE Y PONERLO BOCA ARRIBA" </vt:lpstr>
      <vt:lpstr>NO TODOS RECIBIRÁN LA LLUVIA TARDÍA </vt:lpstr>
      <vt:lpstr>Presentación de PowerPoint</vt:lpstr>
      <vt:lpstr>LA LLUVIA TARDÍA PRODUCIRÁ EL FUERTE CLAMOR </vt:lpstr>
      <vt:lpstr>FALTA DE PREPARACIÓN PARA EL FUERTE CLAMOR </vt:lpstr>
      <vt:lpstr>Presentación de PowerPoint</vt:lpstr>
      <vt:lpstr>Presentación de PowerPoint</vt:lpstr>
      <vt:lpstr>Presentación de PowerPoint</vt:lpstr>
      <vt:lpstr>Presentación de PowerPoint</vt:lpstr>
      <vt:lpstr>Cuando termine el tiempo de gracia, sucederá lo que sucedió en el año 31 D. J.</vt:lpstr>
      <vt:lpstr>EL SELLAMIENTO Y LA LLUVIA TARDÍA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SEMILLA DE CADA DÍA</dc:title>
  <dc:creator>FAMILIA FIERRO CH</dc:creator>
  <cp:lastModifiedBy>TEMAS DE FE</cp:lastModifiedBy>
  <cp:revision>151</cp:revision>
  <dcterms:created xsi:type="dcterms:W3CDTF">2013-11-18T13:56:07Z</dcterms:created>
  <dcterms:modified xsi:type="dcterms:W3CDTF">2016-07-13T23:54:20Z</dcterms:modified>
</cp:coreProperties>
</file>